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328" r:id="rId3"/>
    <p:sldId id="321" r:id="rId5"/>
    <p:sldId id="326" r:id="rId6"/>
    <p:sldId id="315" r:id="rId7"/>
    <p:sldId id="329" r:id="rId8"/>
    <p:sldId id="319" r:id="rId9"/>
    <p:sldId id="330" r:id="rId10"/>
    <p:sldId id="262" r:id="rId11"/>
    <p:sldId id="277" r:id="rId12"/>
    <p:sldId id="260" r:id="rId13"/>
    <p:sldId id="360" r:id="rId14"/>
    <p:sldId id="361" r:id="rId15"/>
    <p:sldId id="331" r:id="rId16"/>
    <p:sldId id="362" r:id="rId17"/>
    <p:sldId id="332" r:id="rId18"/>
    <p:sldId id="261" r:id="rId19"/>
    <p:sldId id="282" r:id="rId20"/>
    <p:sldId id="318" r:id="rId21"/>
    <p:sldId id="333" r:id="rId22"/>
    <p:sldId id="265" r:id="rId23"/>
    <p:sldId id="267" r:id="rId24"/>
    <p:sldId id="316" r:id="rId25"/>
    <p:sldId id="269" r:id="rId26"/>
    <p:sldId id="270" r:id="rId27"/>
    <p:sldId id="271" r:id="rId28"/>
    <p:sldId id="272" r:id="rId29"/>
    <p:sldId id="273" r:id="rId30"/>
    <p:sldId id="274" r:id="rId31"/>
    <p:sldId id="275" r:id="rId32"/>
    <p:sldId id="278" r:id="rId33"/>
    <p:sldId id="283" r:id="rId34"/>
    <p:sldId id="313" r:id="rId35"/>
    <p:sldId id="286" r:id="rId36"/>
    <p:sldId id="288" r:id="rId37"/>
    <p:sldId id="293"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4BAE"/>
    <a:srgbClr val="00A3E4"/>
    <a:srgbClr val="595959"/>
    <a:srgbClr val="C30C11"/>
    <a:srgbClr val="E6813C"/>
    <a:srgbClr val="343634"/>
    <a:srgbClr val="E1F0F3"/>
    <a:srgbClr val="F8FAF9"/>
    <a:srgbClr val="E4F2F4"/>
    <a:srgbClr val="C8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92" autoAdjust="0"/>
    <p:restoredTop sz="94660"/>
  </p:normalViewPr>
  <p:slideViewPr>
    <p:cSldViewPr snapToGrid="0">
      <p:cViewPr>
        <p:scale>
          <a:sx n="55" d="100"/>
          <a:sy n="55" d="100"/>
        </p:scale>
        <p:origin x="1782" y="143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1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rgbClr val="D49510"/>
            </a:solidFill>
            <a:effectLst>
              <a:outerShdw blurRad="254000" dist="63500" dir="2700000" algn="tl" rotWithShape="0">
                <a:prstClr val="black">
                  <a:alpha val="30000"/>
                </a:prstClr>
              </a:outerShdw>
            </a:effectLst>
          </c:spPr>
          <c:explosion val="0"/>
          <c:dPt>
            <c:idx val="0"/>
            <c:bubble3D val="0"/>
            <c:spPr>
              <a:gradFill>
                <a:gsLst>
                  <a:gs pos="0">
                    <a:srgbClr val="00A3E4"/>
                  </a:gs>
                  <a:gs pos="100000">
                    <a:srgbClr val="214BAE"/>
                  </a:gs>
                </a:gsLst>
                <a:lin ang="5400000" scaled="0"/>
              </a:gradFill>
              <a:ln w="19050">
                <a:solidFill>
                  <a:schemeClr val="lt1"/>
                </a:solidFill>
              </a:ln>
              <a:effectLst>
                <a:outerShdw blurRad="254000" dist="63500" dir="2700000" algn="tl" rotWithShape="0">
                  <a:prstClr val="black">
                    <a:alpha val="30000"/>
                  </a:prstClr>
                </a:outerShdw>
              </a:effectLst>
            </c:spPr>
          </c:dPt>
          <c:dPt>
            <c:idx val="1"/>
            <c:bubble3D val="0"/>
            <c:spPr>
              <a:solidFill>
                <a:srgbClr val="595959"/>
              </a:solidFill>
              <a:ln w="19050">
                <a:solidFill>
                  <a:schemeClr val="lt1"/>
                </a:solidFill>
              </a:ln>
              <a:effectLst>
                <a:outerShdw blurRad="254000" dist="63500" dir="2700000" algn="tl" rotWithShape="0">
                  <a:prstClr val="black">
                    <a:alpha val="30000"/>
                  </a:prstClr>
                </a:outerShdw>
              </a:effectLst>
            </c:spPr>
          </c:dPt>
          <c:dLbls>
            <c:delete val="1"/>
          </c:dLbls>
          <c:cat>
            <c:strRef>
              <c:f>Sheet1!$A$2:$A$3</c:f>
              <c:strCache>
                <c:ptCount val="2"/>
                <c:pt idx="0">
                  <c:v>A</c:v>
                </c:pt>
                <c:pt idx="1">
                  <c:v>第二季度</c:v>
                </c:pt>
              </c:strCache>
            </c:strRef>
          </c:cat>
          <c:val>
            <c:numRef>
              <c:f>Sheet1!$B$2:$B$3</c:f>
              <c:numCache>
                <c:formatCode>General</c:formatCode>
                <c:ptCount val="2"/>
                <c:pt idx="0">
                  <c:v>25</c:v>
                </c:pt>
                <c:pt idx="1">
                  <c:v>75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rgbClr val="D49510"/>
            </a:solidFill>
            <a:effectLst>
              <a:outerShdw blurRad="254000" dist="63500" dir="2700000" algn="tl" rotWithShape="0">
                <a:prstClr val="black">
                  <a:alpha val="30000"/>
                </a:prstClr>
              </a:outerShdw>
            </a:effectLst>
          </c:spPr>
          <c:explosion val="0"/>
          <c:dPt>
            <c:idx val="0"/>
            <c:bubble3D val="0"/>
            <c:spPr>
              <a:gradFill>
                <a:gsLst>
                  <a:gs pos="0">
                    <a:srgbClr val="00A3E4"/>
                  </a:gs>
                  <a:gs pos="100000">
                    <a:srgbClr val="214BAE"/>
                  </a:gs>
                </a:gsLst>
                <a:lin ang="5400000" scaled="0"/>
              </a:gradFill>
              <a:ln w="19050">
                <a:solidFill>
                  <a:schemeClr val="lt1"/>
                </a:solidFill>
              </a:ln>
              <a:effectLst>
                <a:outerShdw blurRad="254000" dist="63500" dir="2700000" algn="tl" rotWithShape="0">
                  <a:prstClr val="black">
                    <a:alpha val="30000"/>
                  </a:prstClr>
                </a:outerShdw>
              </a:effectLst>
            </c:spPr>
          </c:dPt>
          <c:dPt>
            <c:idx val="1"/>
            <c:bubble3D val="0"/>
            <c:spPr>
              <a:solidFill>
                <a:srgbClr val="595959"/>
              </a:solidFill>
              <a:ln w="19050">
                <a:solidFill>
                  <a:schemeClr val="lt1"/>
                </a:solidFill>
              </a:ln>
              <a:effectLst>
                <a:outerShdw blurRad="254000" dist="63500" dir="2700000" algn="tl" rotWithShape="0">
                  <a:prstClr val="black">
                    <a:alpha val="30000"/>
                  </a:prstClr>
                </a:outerShdw>
              </a:effectLst>
            </c:spPr>
          </c:dPt>
          <c:dLbls>
            <c:delete val="1"/>
          </c:dLbls>
          <c:cat>
            <c:strRef>
              <c:f>Sheet1!$A$2:$A$3</c:f>
              <c:strCache>
                <c:ptCount val="2"/>
                <c:pt idx="0">
                  <c:v>A</c:v>
                </c:pt>
                <c:pt idx="1">
                  <c:v>B</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rgbClr val="D49510"/>
            </a:solidFill>
            <a:effectLst>
              <a:outerShdw blurRad="254000" dist="63500" dir="2700000" algn="tl" rotWithShape="0">
                <a:prstClr val="black">
                  <a:alpha val="30000"/>
                </a:prstClr>
              </a:outerShdw>
            </a:effectLst>
          </c:spPr>
          <c:explosion val="0"/>
          <c:dPt>
            <c:idx val="0"/>
            <c:bubble3D val="0"/>
            <c:spPr>
              <a:gradFill>
                <a:gsLst>
                  <a:gs pos="0">
                    <a:srgbClr val="00A3E4"/>
                  </a:gs>
                  <a:gs pos="100000">
                    <a:srgbClr val="214BAE"/>
                  </a:gs>
                </a:gsLst>
                <a:lin ang="5400000" scaled="0"/>
              </a:gradFill>
              <a:ln w="19050">
                <a:solidFill>
                  <a:schemeClr val="lt1"/>
                </a:solidFill>
              </a:ln>
              <a:effectLst>
                <a:outerShdw blurRad="254000" dist="63500" dir="2700000" algn="tl" rotWithShape="0">
                  <a:prstClr val="black">
                    <a:alpha val="30000"/>
                  </a:prstClr>
                </a:outerShdw>
              </a:effectLst>
            </c:spPr>
          </c:dPt>
          <c:dPt>
            <c:idx val="1"/>
            <c:bubble3D val="0"/>
            <c:spPr>
              <a:solidFill>
                <a:srgbClr val="595959"/>
              </a:solidFill>
              <a:ln w="19050">
                <a:solidFill>
                  <a:schemeClr val="lt1"/>
                </a:solidFill>
              </a:ln>
              <a:effectLst>
                <a:outerShdw blurRad="254000" dist="63500" dir="2700000" algn="tl" rotWithShape="0">
                  <a:prstClr val="black">
                    <a:alpha val="30000"/>
                  </a:prstClr>
                </a:outerShdw>
              </a:effectLst>
            </c:spPr>
          </c:dPt>
          <c:dLbls>
            <c:delete val="1"/>
          </c:dLbls>
          <c:cat>
            <c:strRef>
              <c:f>Sheet1!$A$2:$A$3</c:f>
              <c:strCache>
                <c:ptCount val="2"/>
                <c:pt idx="0">
                  <c:v>A</c:v>
                </c:pt>
                <c:pt idx="1">
                  <c:v>B</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rgbClr val="B01319"/>
            </a:solidFill>
            <a:effectLst>
              <a:outerShdw blurRad="254000" dist="63500" dir="2700000" algn="tl" rotWithShape="0">
                <a:prstClr val="black">
                  <a:alpha val="30000"/>
                </a:prstClr>
              </a:outerShdw>
            </a:effectLst>
          </c:spPr>
          <c:explosion val="0"/>
          <c:dPt>
            <c:idx val="0"/>
            <c:bubble3D val="0"/>
            <c:spPr>
              <a:gradFill>
                <a:gsLst>
                  <a:gs pos="0">
                    <a:srgbClr val="00A3E4"/>
                  </a:gs>
                  <a:gs pos="100000">
                    <a:srgbClr val="214BAE"/>
                  </a:gs>
                </a:gsLst>
                <a:lin ang="5400000" scaled="0"/>
              </a:gradFill>
              <a:ln w="19050">
                <a:solidFill>
                  <a:schemeClr val="lt1"/>
                </a:solidFill>
              </a:ln>
              <a:effectLst>
                <a:outerShdw blurRad="254000" dist="63500" dir="2700000" algn="tl" rotWithShape="0">
                  <a:prstClr val="black">
                    <a:alpha val="30000"/>
                  </a:prstClr>
                </a:outerShdw>
              </a:effectLst>
            </c:spPr>
          </c:dPt>
          <c:dPt>
            <c:idx val="1"/>
            <c:bubble3D val="0"/>
            <c:spPr>
              <a:solidFill>
                <a:srgbClr val="B01319"/>
              </a:solidFill>
              <a:ln w="19050">
                <a:solidFill>
                  <a:schemeClr val="lt1"/>
                </a:solidFill>
              </a:ln>
              <a:effectLst>
                <a:outerShdw blurRad="254000" dist="63500" dir="2700000" algn="tl" rotWithShape="0">
                  <a:prstClr val="black">
                    <a:alpha val="30000"/>
                  </a:prstClr>
                </a:outerShdw>
              </a:effectLst>
            </c:spPr>
          </c:dPt>
          <c:dLbls>
            <c:delete val="1"/>
          </c:dLbls>
          <c:cat>
            <c:strRef>
              <c:f>Sheet1!$A$2:$A$3</c:f>
              <c:strCache>
                <c:ptCount val="2"/>
                <c:pt idx="0">
                  <c:v>第一季度</c:v>
                </c:pt>
                <c:pt idx="1">
                  <c:v>第二季度</c:v>
                </c:pt>
              </c:strCache>
            </c:strRef>
          </c:cat>
          <c:val>
            <c:numRef>
              <c:f>Sheet1!$B$2:$B$3</c:f>
              <c:numCache>
                <c:formatCode>General</c:formatCode>
                <c:ptCount val="2"/>
                <c:pt idx="0">
                  <c:v>100</c:v>
                </c:pt>
                <c:pt idx="1">
                  <c:v>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D2AD2-CA62-4C4E-968E-535B186DCDE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32AC2-5CA0-41E2-900C-4A9051C0A6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F32AC2-5CA0-41E2-900C-4A9051C0A65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F32AC2-5CA0-41E2-900C-4A9051C0A65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938CEFD-6088-463A-800E-91D6F3954134}" type="slidenum">
              <a:rPr lang="en-GB" smtClean="0"/>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E30AB-8515-4AEA-B788-15F4FB34578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DBBC58-3C8A-4C23-944B-4AC8A185289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38CEFD-6088-463A-800E-91D6F3954134}" type="slidenum">
              <a:rPr lang="en-GB" smtClean="0"/>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字魂105号-简雅黑" panose="00000500000000000000" pitchFamily="2" charset="-122"/>
                <a:ea typeface="字魂105号-简雅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仅标题">
    <p:spTree>
      <p:nvGrpSpPr>
        <p:cNvPr id="1" name=""/>
        <p:cNvGrpSpPr/>
        <p:nvPr/>
      </p:nvGrpSpPr>
      <p:grpSpPr>
        <a:xfrm>
          <a:off x="0" y="0"/>
          <a:ext cx="0" cy="0"/>
          <a:chOff x="0" y="0"/>
          <a:chExt cx="0" cy="0"/>
        </a:xfrm>
      </p:grpSpPr>
      <p:sp>
        <p:nvSpPr>
          <p:cNvPr id="31" name="任意多边形 30"/>
          <p:cNvSpPr/>
          <p:nvPr userDrawn="1"/>
        </p:nvSpPr>
        <p:spPr>
          <a:xfrm>
            <a:off x="11597677" y="6258249"/>
            <a:ext cx="739520" cy="466603"/>
          </a:xfrm>
          <a:custGeom>
            <a:avLst/>
            <a:gdLst>
              <a:gd name="connsiteX0" fmla="*/ 250256 w 808522"/>
              <a:gd name="connsiteY0" fmla="*/ 0 h 510140"/>
              <a:gd name="connsiteX1" fmla="*/ 255070 w 808522"/>
              <a:gd name="connsiteY1" fmla="*/ 0 h 510140"/>
              <a:gd name="connsiteX2" fmla="*/ 808522 w 808522"/>
              <a:gd name="connsiteY2" fmla="*/ 0 h 510140"/>
              <a:gd name="connsiteX3" fmla="*/ 808522 w 808522"/>
              <a:gd name="connsiteY3" fmla="*/ 510139 h 510140"/>
              <a:gd name="connsiteX4" fmla="*/ 255080 w 808522"/>
              <a:gd name="connsiteY4" fmla="*/ 510139 h 510140"/>
              <a:gd name="connsiteX5" fmla="*/ 255070 w 808522"/>
              <a:gd name="connsiteY5" fmla="*/ 510140 h 510140"/>
              <a:gd name="connsiteX6" fmla="*/ 255060 w 808522"/>
              <a:gd name="connsiteY6" fmla="*/ 510139 h 510140"/>
              <a:gd name="connsiteX7" fmla="*/ 250256 w 808522"/>
              <a:gd name="connsiteY7" fmla="*/ 510139 h 510140"/>
              <a:gd name="connsiteX8" fmla="*/ 250256 w 808522"/>
              <a:gd name="connsiteY8" fmla="*/ 509655 h 510140"/>
              <a:gd name="connsiteX9" fmla="*/ 203664 w 808522"/>
              <a:gd name="connsiteY9" fmla="*/ 504958 h 510140"/>
              <a:gd name="connsiteX10" fmla="*/ 0 w 808522"/>
              <a:gd name="connsiteY10" fmla="*/ 255070 h 510140"/>
              <a:gd name="connsiteX11" fmla="*/ 203664 w 808522"/>
              <a:gd name="connsiteY11" fmla="*/ 5182 h 510140"/>
              <a:gd name="connsiteX12" fmla="*/ 250256 w 808522"/>
              <a:gd name="connsiteY12" fmla="*/ 485 h 5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gradFill>
            <a:gsLst>
              <a:gs pos="0">
                <a:srgbClr val="214BAE"/>
              </a:gs>
              <a:gs pos="100000">
                <a:srgbClr val="00A3E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endParaRPr>
          </a:p>
        </p:txBody>
      </p:sp>
      <p:sp>
        <p:nvSpPr>
          <p:cNvPr id="35" name="TextBox 15"/>
          <p:cNvSpPr txBox="1"/>
          <p:nvPr userDrawn="1"/>
        </p:nvSpPr>
        <p:spPr>
          <a:xfrm>
            <a:off x="11625982" y="6322286"/>
            <a:ext cx="605911" cy="338524"/>
          </a:xfrm>
          <a:prstGeom prst="rect">
            <a:avLst/>
          </a:prstGeom>
          <a:noFill/>
        </p:spPr>
        <p:txBody>
          <a:bodyPr wrap="square" lIns="91411" tIns="45705" rIns="91411" bIns="45705" rtlCol="0">
            <a:spAutoFit/>
          </a:bodyPr>
          <a:lstStyle/>
          <a:p>
            <a:pPr algn="ctr" defTabSz="914400"/>
            <a:fld id="{2EEF1883-7A0E-4F66-9932-E581691AD397}" type="slidenum">
              <a:rPr lang="zh-CN" altLang="en-US" sz="160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6" name="组合 5"/>
          <p:cNvGrpSpPr/>
          <p:nvPr userDrawn="1"/>
        </p:nvGrpSpPr>
        <p:grpSpPr>
          <a:xfrm>
            <a:off x="9818684" y="293055"/>
            <a:ext cx="3311990" cy="400112"/>
            <a:chOff x="499123" y="498665"/>
            <a:chExt cx="3939899" cy="475965"/>
          </a:xfrm>
        </p:grpSpPr>
        <p:grpSp>
          <p:nvGrpSpPr>
            <p:cNvPr id="7" name="组合 6"/>
            <p:cNvGrpSpPr/>
            <p:nvPr/>
          </p:nvGrpSpPr>
          <p:grpSpPr>
            <a:xfrm>
              <a:off x="1558702" y="510956"/>
              <a:ext cx="2880320" cy="445278"/>
              <a:chOff x="1653600" y="510956"/>
              <a:chExt cx="2880320" cy="445278"/>
            </a:xfrm>
          </p:grpSpPr>
          <p:sp>
            <p:nvSpPr>
              <p:cNvPr id="10" name="文本框 3"/>
              <p:cNvSpPr txBox="1"/>
              <p:nvPr/>
            </p:nvSpPr>
            <p:spPr>
              <a:xfrm>
                <a:off x="1653600" y="510956"/>
                <a:ext cx="2880320" cy="329514"/>
              </a:xfrm>
              <a:prstGeom prst="rect">
                <a:avLst/>
              </a:prstGeom>
              <a:noFill/>
              <a:effectLst/>
            </p:spPr>
            <p:txBody>
              <a:bodyPr wrap="square" rtlCol="0">
                <a:spAutoFit/>
              </a:bodyPr>
              <a:lstStyle/>
              <a:p>
                <a:r>
                  <a:rPr lang="zh-CN" altLang="en-US" sz="1200" b="1" spc="300" dirty="0" smtClean="0">
                    <a:solidFill>
                      <a:srgbClr val="343634"/>
                    </a:solidFill>
                    <a:latin typeface="字魂105号-简雅黑" panose="00000500000000000000" pitchFamily="2" charset="-122"/>
                    <a:ea typeface="字魂105号-简雅黑" panose="00000500000000000000" pitchFamily="2" charset="-122"/>
                  </a:rPr>
                  <a:t>科技有限公司</a:t>
                </a:r>
                <a:endParaRPr lang="zh-CN" altLang="en-US" sz="1200" b="1" spc="300" dirty="0">
                  <a:solidFill>
                    <a:srgbClr val="343634"/>
                  </a:solidFill>
                  <a:latin typeface="字魂105号-简雅黑" panose="00000500000000000000" pitchFamily="2" charset="-122"/>
                  <a:ea typeface="字魂105号-简雅黑" panose="00000500000000000000" pitchFamily="2" charset="-122"/>
                </a:endParaRPr>
              </a:p>
            </p:txBody>
          </p:sp>
          <p:sp>
            <p:nvSpPr>
              <p:cNvPr id="11" name="文本框 45"/>
              <p:cNvSpPr txBox="1"/>
              <p:nvPr/>
            </p:nvSpPr>
            <p:spPr>
              <a:xfrm>
                <a:off x="1670678" y="663334"/>
                <a:ext cx="2606455" cy="292900"/>
              </a:xfrm>
              <a:prstGeom prst="rect">
                <a:avLst/>
              </a:prstGeom>
              <a:noFill/>
            </p:spPr>
            <p:txBody>
              <a:bodyPr wrap="square" rtlCol="0">
                <a:spAutoFit/>
              </a:bodyPr>
              <a:lstStyle/>
              <a:p>
                <a:r>
                  <a:rPr lang="en-US" altLang="zh-CN" sz="1000" b="0" dirty="0" smtClean="0">
                    <a:solidFill>
                      <a:srgbClr val="343634"/>
                    </a:solidFill>
                    <a:latin typeface="字魂105号-简雅黑" panose="00000500000000000000" pitchFamily="2" charset="-122"/>
                    <a:ea typeface="字魂105号-简雅黑" panose="00000500000000000000" pitchFamily="2" charset="-122"/>
                  </a:rPr>
                  <a:t>technology </a:t>
                </a:r>
                <a:r>
                  <a:rPr lang="en-US" altLang="zh-CN" sz="1000" b="0" dirty="0">
                    <a:solidFill>
                      <a:srgbClr val="343634"/>
                    </a:solidFill>
                    <a:latin typeface="字魂105号-简雅黑" panose="00000500000000000000" pitchFamily="2" charset="-122"/>
                    <a:ea typeface="字魂105号-简雅黑" panose="00000500000000000000" pitchFamily="2" charset="-122"/>
                  </a:rPr>
                  <a:t>Co., Ltd.</a:t>
                </a:r>
                <a:endParaRPr lang="en-US" altLang="zh-CN" sz="1000" b="0" dirty="0">
                  <a:solidFill>
                    <a:srgbClr val="343634"/>
                  </a:solidFill>
                  <a:latin typeface="字魂105号-简雅黑" panose="00000500000000000000" pitchFamily="2" charset="-122"/>
                  <a:ea typeface="字魂105号-简雅黑" panose="00000500000000000000" pitchFamily="2" charset="-122"/>
                  <a:cs typeface="+mn-ea"/>
                  <a:sym typeface="Arial" panose="020B0604020202020204" pitchFamily="34" charset="0"/>
                </a:endParaRPr>
              </a:p>
            </p:txBody>
          </p:sp>
        </p:grpSp>
        <p:sp>
          <p:nvSpPr>
            <p:cNvPr id="8" name="文本框 3"/>
            <p:cNvSpPr txBox="1"/>
            <p:nvPr/>
          </p:nvSpPr>
          <p:spPr>
            <a:xfrm>
              <a:off x="499123" y="498665"/>
              <a:ext cx="1224137" cy="475965"/>
            </a:xfrm>
            <a:prstGeom prst="rect">
              <a:avLst/>
            </a:prstGeom>
            <a:noFill/>
            <a:effectLst/>
          </p:spPr>
          <p:txBody>
            <a:bodyPr wrap="square" rtlCol="0">
              <a:spAutoFit/>
            </a:bodyPr>
            <a:lstStyle/>
            <a:p>
              <a:r>
                <a:rPr lang="en-US" altLang="zh-CN" sz="2000" b="1" kern="2200" dirty="0" smtClean="0">
                  <a:gradFill flip="none" rotWithShape="1">
                    <a:gsLst>
                      <a:gs pos="0">
                        <a:srgbClr val="214BAE"/>
                      </a:gs>
                      <a:gs pos="100000">
                        <a:srgbClr val="00A3E4"/>
                      </a:gs>
                    </a:gsLst>
                    <a:lin ang="18000000" scaled="0"/>
                    <a:tileRect/>
                  </a:gradFill>
                  <a:effectLst/>
                  <a:latin typeface="字魂105号-简雅黑" panose="00000500000000000000" pitchFamily="2" charset="-122"/>
                  <a:ea typeface="字魂105号-简雅黑" panose="00000500000000000000" pitchFamily="2" charset="-122"/>
                </a:rPr>
                <a:t>LOGO</a:t>
              </a:r>
              <a:endParaRPr lang="zh-CN" altLang="en-US" sz="2000" b="1" kern="2200" dirty="0">
                <a:gradFill flip="none" rotWithShape="1">
                  <a:gsLst>
                    <a:gs pos="0">
                      <a:srgbClr val="214BAE"/>
                    </a:gs>
                    <a:gs pos="100000">
                      <a:srgbClr val="00A3E4"/>
                    </a:gs>
                  </a:gsLst>
                  <a:lin ang="18000000" scaled="0"/>
                  <a:tileRect/>
                </a:gradFill>
                <a:effectLst/>
                <a:latin typeface="字魂105号-简雅黑" panose="00000500000000000000" pitchFamily="2" charset="-122"/>
                <a:ea typeface="字魂105号-简雅黑" panose="00000500000000000000" pitchFamily="2" charset="-122"/>
              </a:endParaRPr>
            </a:p>
          </p:txBody>
        </p:sp>
        <p:cxnSp>
          <p:nvCxnSpPr>
            <p:cNvPr id="9" name="直接连接符 8"/>
            <p:cNvCxnSpPr/>
            <p:nvPr/>
          </p:nvCxnSpPr>
          <p:spPr>
            <a:xfrm>
              <a:off x="1584483" y="585089"/>
              <a:ext cx="0" cy="274631"/>
            </a:xfrm>
            <a:prstGeom prst="line">
              <a:avLst/>
            </a:prstGeom>
            <a:ln w="12700">
              <a:solidFill>
                <a:srgbClr val="343634"/>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userDrawn="1"/>
        </p:nvCxnSpPr>
        <p:spPr>
          <a:xfrm>
            <a:off x="0" y="831095"/>
            <a:ext cx="12192000" cy="0"/>
          </a:xfrm>
          <a:prstGeom prst="line">
            <a:avLst/>
          </a:prstGeom>
          <a:ln>
            <a:solidFill>
              <a:srgbClr val="595959"/>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userDrawn="1"/>
        </p:nvGrpSpPr>
        <p:grpSpPr>
          <a:xfrm>
            <a:off x="282322" y="278463"/>
            <a:ext cx="481766" cy="359098"/>
            <a:chOff x="-2714092" y="2718475"/>
            <a:chExt cx="2989799" cy="2228531"/>
          </a:xfrm>
        </p:grpSpPr>
        <p:sp>
          <p:nvSpPr>
            <p:cNvPr id="17" name="圆角矩形 16"/>
            <p:cNvSpPr/>
            <p:nvPr/>
          </p:nvSpPr>
          <p:spPr>
            <a:xfrm rot="2700000">
              <a:off x="-1952823" y="2718477"/>
              <a:ext cx="2228529" cy="2228530"/>
            </a:xfrm>
            <a:prstGeom prst="roundRect">
              <a:avLst>
                <a:gd name="adj" fmla="val 12461"/>
              </a:avLst>
            </a:prstGeom>
            <a:gradFill>
              <a:gsLst>
                <a:gs pos="0">
                  <a:srgbClr val="00A3E4"/>
                </a:gs>
                <a:gs pos="100000">
                  <a:srgbClr val="214BAE"/>
                </a:gs>
              </a:gsLst>
              <a:lin ang="12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8" name="圆角矩形 17"/>
            <p:cNvSpPr/>
            <p:nvPr/>
          </p:nvSpPr>
          <p:spPr>
            <a:xfrm rot="2700000">
              <a:off x="-2714091" y="2718474"/>
              <a:ext cx="2228526" cy="2228527"/>
            </a:xfrm>
            <a:prstGeom prst="roundRect">
              <a:avLst>
                <a:gd name="adj" fmla="val 12461"/>
              </a:avLst>
            </a:prstGeom>
            <a:solidFill>
              <a:schemeClr val="bg1"/>
            </a:soli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1" name="任意多边形 30"/>
          <p:cNvSpPr/>
          <p:nvPr userDrawn="1"/>
        </p:nvSpPr>
        <p:spPr>
          <a:xfrm>
            <a:off x="11597677" y="6258249"/>
            <a:ext cx="739520" cy="466603"/>
          </a:xfrm>
          <a:custGeom>
            <a:avLst/>
            <a:gdLst>
              <a:gd name="connsiteX0" fmla="*/ 250256 w 808522"/>
              <a:gd name="connsiteY0" fmla="*/ 0 h 510140"/>
              <a:gd name="connsiteX1" fmla="*/ 255070 w 808522"/>
              <a:gd name="connsiteY1" fmla="*/ 0 h 510140"/>
              <a:gd name="connsiteX2" fmla="*/ 808522 w 808522"/>
              <a:gd name="connsiteY2" fmla="*/ 0 h 510140"/>
              <a:gd name="connsiteX3" fmla="*/ 808522 w 808522"/>
              <a:gd name="connsiteY3" fmla="*/ 510139 h 510140"/>
              <a:gd name="connsiteX4" fmla="*/ 255080 w 808522"/>
              <a:gd name="connsiteY4" fmla="*/ 510139 h 510140"/>
              <a:gd name="connsiteX5" fmla="*/ 255070 w 808522"/>
              <a:gd name="connsiteY5" fmla="*/ 510140 h 510140"/>
              <a:gd name="connsiteX6" fmla="*/ 255060 w 808522"/>
              <a:gd name="connsiteY6" fmla="*/ 510139 h 510140"/>
              <a:gd name="connsiteX7" fmla="*/ 250256 w 808522"/>
              <a:gd name="connsiteY7" fmla="*/ 510139 h 510140"/>
              <a:gd name="connsiteX8" fmla="*/ 250256 w 808522"/>
              <a:gd name="connsiteY8" fmla="*/ 509655 h 510140"/>
              <a:gd name="connsiteX9" fmla="*/ 203664 w 808522"/>
              <a:gd name="connsiteY9" fmla="*/ 504958 h 510140"/>
              <a:gd name="connsiteX10" fmla="*/ 0 w 808522"/>
              <a:gd name="connsiteY10" fmla="*/ 255070 h 510140"/>
              <a:gd name="connsiteX11" fmla="*/ 203664 w 808522"/>
              <a:gd name="connsiteY11" fmla="*/ 5182 h 510140"/>
              <a:gd name="connsiteX12" fmla="*/ 250256 w 808522"/>
              <a:gd name="connsiteY12" fmla="*/ 485 h 5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gradFill>
            <a:gsLst>
              <a:gs pos="0">
                <a:srgbClr val="214BAE"/>
              </a:gs>
              <a:gs pos="100000">
                <a:srgbClr val="00A3E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endParaRPr>
          </a:p>
        </p:txBody>
      </p:sp>
      <p:sp>
        <p:nvSpPr>
          <p:cNvPr id="35" name="TextBox 15"/>
          <p:cNvSpPr txBox="1"/>
          <p:nvPr userDrawn="1"/>
        </p:nvSpPr>
        <p:spPr>
          <a:xfrm>
            <a:off x="11625982" y="6322286"/>
            <a:ext cx="605911" cy="338524"/>
          </a:xfrm>
          <a:prstGeom prst="rect">
            <a:avLst/>
          </a:prstGeom>
          <a:noFill/>
        </p:spPr>
        <p:txBody>
          <a:bodyPr wrap="square" lIns="91411" tIns="45705" rIns="91411" bIns="45705" rtlCol="0">
            <a:spAutoFit/>
          </a:bodyPr>
          <a:lstStyle/>
          <a:p>
            <a:pPr algn="ctr" defTabSz="914400"/>
            <a:fld id="{2EEF1883-7A0E-4F66-9932-E581691AD397}" type="slidenum">
              <a:rPr lang="zh-CN" altLang="en-US" sz="160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仅标题">
    <p:spTree>
      <p:nvGrpSpPr>
        <p:cNvPr id="1" name=""/>
        <p:cNvGrpSpPr/>
        <p:nvPr/>
      </p:nvGrpSpPr>
      <p:grpSpPr>
        <a:xfrm>
          <a:off x="0" y="0"/>
          <a:ext cx="0" cy="0"/>
          <a:chOff x="0" y="0"/>
          <a:chExt cx="0" cy="0"/>
        </a:xfrm>
      </p:grpSpPr>
      <p:sp>
        <p:nvSpPr>
          <p:cNvPr id="20" name="任意多边形 19"/>
          <p:cNvSpPr/>
          <p:nvPr userDrawn="1"/>
        </p:nvSpPr>
        <p:spPr>
          <a:xfrm>
            <a:off x="11597677" y="6258249"/>
            <a:ext cx="739520" cy="466603"/>
          </a:xfrm>
          <a:custGeom>
            <a:avLst/>
            <a:gdLst>
              <a:gd name="connsiteX0" fmla="*/ 250256 w 808522"/>
              <a:gd name="connsiteY0" fmla="*/ 0 h 510140"/>
              <a:gd name="connsiteX1" fmla="*/ 255070 w 808522"/>
              <a:gd name="connsiteY1" fmla="*/ 0 h 510140"/>
              <a:gd name="connsiteX2" fmla="*/ 808522 w 808522"/>
              <a:gd name="connsiteY2" fmla="*/ 0 h 510140"/>
              <a:gd name="connsiteX3" fmla="*/ 808522 w 808522"/>
              <a:gd name="connsiteY3" fmla="*/ 510139 h 510140"/>
              <a:gd name="connsiteX4" fmla="*/ 255080 w 808522"/>
              <a:gd name="connsiteY4" fmla="*/ 510139 h 510140"/>
              <a:gd name="connsiteX5" fmla="*/ 255070 w 808522"/>
              <a:gd name="connsiteY5" fmla="*/ 510140 h 510140"/>
              <a:gd name="connsiteX6" fmla="*/ 255060 w 808522"/>
              <a:gd name="connsiteY6" fmla="*/ 510139 h 510140"/>
              <a:gd name="connsiteX7" fmla="*/ 250256 w 808522"/>
              <a:gd name="connsiteY7" fmla="*/ 510139 h 510140"/>
              <a:gd name="connsiteX8" fmla="*/ 250256 w 808522"/>
              <a:gd name="connsiteY8" fmla="*/ 509655 h 510140"/>
              <a:gd name="connsiteX9" fmla="*/ 203664 w 808522"/>
              <a:gd name="connsiteY9" fmla="*/ 504958 h 510140"/>
              <a:gd name="connsiteX10" fmla="*/ 0 w 808522"/>
              <a:gd name="connsiteY10" fmla="*/ 255070 h 510140"/>
              <a:gd name="connsiteX11" fmla="*/ 203664 w 808522"/>
              <a:gd name="connsiteY11" fmla="*/ 5182 h 510140"/>
              <a:gd name="connsiteX12" fmla="*/ 250256 w 808522"/>
              <a:gd name="connsiteY12" fmla="*/ 485 h 5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gradFill>
            <a:gsLst>
              <a:gs pos="0">
                <a:srgbClr val="214BAE"/>
              </a:gs>
              <a:gs pos="100000">
                <a:srgbClr val="00A3E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endParaRPr>
          </a:p>
        </p:txBody>
      </p:sp>
      <p:sp>
        <p:nvSpPr>
          <p:cNvPr id="21" name="TextBox 15"/>
          <p:cNvSpPr txBox="1"/>
          <p:nvPr userDrawn="1"/>
        </p:nvSpPr>
        <p:spPr>
          <a:xfrm>
            <a:off x="11625982" y="6322286"/>
            <a:ext cx="605911" cy="338524"/>
          </a:xfrm>
          <a:prstGeom prst="rect">
            <a:avLst/>
          </a:prstGeom>
          <a:noFill/>
        </p:spPr>
        <p:txBody>
          <a:bodyPr wrap="square" lIns="91411" tIns="45705" rIns="91411" bIns="45705" rtlCol="0">
            <a:spAutoFit/>
          </a:bodyPr>
          <a:lstStyle/>
          <a:p>
            <a:pPr algn="ctr" defTabSz="914400"/>
            <a:fld id="{2EEF1883-7A0E-4F66-9932-E581691AD397}" type="slidenum">
              <a:rPr lang="zh-CN" altLang="en-US" sz="160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仅标题">
    <p:spTree>
      <p:nvGrpSpPr>
        <p:cNvPr id="1" name=""/>
        <p:cNvGrpSpPr/>
        <p:nvPr/>
      </p:nvGrpSpPr>
      <p:grpSpPr>
        <a:xfrm>
          <a:off x="0" y="0"/>
          <a:ext cx="0" cy="0"/>
          <a:chOff x="0" y="0"/>
          <a:chExt cx="0" cy="0"/>
        </a:xfrm>
      </p:grpSpPr>
      <p:sp>
        <p:nvSpPr>
          <p:cNvPr id="31" name="任意多边形 30"/>
          <p:cNvSpPr/>
          <p:nvPr userDrawn="1"/>
        </p:nvSpPr>
        <p:spPr>
          <a:xfrm>
            <a:off x="11597677" y="6258249"/>
            <a:ext cx="739520" cy="466603"/>
          </a:xfrm>
          <a:custGeom>
            <a:avLst/>
            <a:gdLst>
              <a:gd name="connsiteX0" fmla="*/ 250256 w 808522"/>
              <a:gd name="connsiteY0" fmla="*/ 0 h 510140"/>
              <a:gd name="connsiteX1" fmla="*/ 255070 w 808522"/>
              <a:gd name="connsiteY1" fmla="*/ 0 h 510140"/>
              <a:gd name="connsiteX2" fmla="*/ 808522 w 808522"/>
              <a:gd name="connsiteY2" fmla="*/ 0 h 510140"/>
              <a:gd name="connsiteX3" fmla="*/ 808522 w 808522"/>
              <a:gd name="connsiteY3" fmla="*/ 510139 h 510140"/>
              <a:gd name="connsiteX4" fmla="*/ 255080 w 808522"/>
              <a:gd name="connsiteY4" fmla="*/ 510139 h 510140"/>
              <a:gd name="connsiteX5" fmla="*/ 255070 w 808522"/>
              <a:gd name="connsiteY5" fmla="*/ 510140 h 510140"/>
              <a:gd name="connsiteX6" fmla="*/ 255060 w 808522"/>
              <a:gd name="connsiteY6" fmla="*/ 510139 h 510140"/>
              <a:gd name="connsiteX7" fmla="*/ 250256 w 808522"/>
              <a:gd name="connsiteY7" fmla="*/ 510139 h 510140"/>
              <a:gd name="connsiteX8" fmla="*/ 250256 w 808522"/>
              <a:gd name="connsiteY8" fmla="*/ 509655 h 510140"/>
              <a:gd name="connsiteX9" fmla="*/ 203664 w 808522"/>
              <a:gd name="connsiteY9" fmla="*/ 504958 h 510140"/>
              <a:gd name="connsiteX10" fmla="*/ 0 w 808522"/>
              <a:gd name="connsiteY10" fmla="*/ 255070 h 510140"/>
              <a:gd name="connsiteX11" fmla="*/ 203664 w 808522"/>
              <a:gd name="connsiteY11" fmla="*/ 5182 h 510140"/>
              <a:gd name="connsiteX12" fmla="*/ 250256 w 808522"/>
              <a:gd name="connsiteY12" fmla="*/ 485 h 5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gradFill>
            <a:gsLst>
              <a:gs pos="0">
                <a:srgbClr val="214BAE"/>
              </a:gs>
              <a:gs pos="100000">
                <a:srgbClr val="00A3E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endParaRPr>
          </a:p>
        </p:txBody>
      </p:sp>
      <p:sp>
        <p:nvSpPr>
          <p:cNvPr id="35" name="TextBox 15"/>
          <p:cNvSpPr txBox="1"/>
          <p:nvPr userDrawn="1"/>
        </p:nvSpPr>
        <p:spPr>
          <a:xfrm>
            <a:off x="11625982" y="6322286"/>
            <a:ext cx="605911" cy="338524"/>
          </a:xfrm>
          <a:prstGeom prst="rect">
            <a:avLst/>
          </a:prstGeom>
          <a:noFill/>
        </p:spPr>
        <p:txBody>
          <a:bodyPr wrap="square" lIns="91411" tIns="45705" rIns="91411" bIns="45705" rtlCol="0">
            <a:spAutoFit/>
          </a:bodyPr>
          <a:lstStyle/>
          <a:p>
            <a:pPr algn="ctr" defTabSz="914400"/>
            <a:fld id="{2EEF1883-7A0E-4F66-9932-E581691AD397}" type="slidenum">
              <a:rPr lang="zh-CN" altLang="en-US" sz="160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仅标题">
    <p:spTree>
      <p:nvGrpSpPr>
        <p:cNvPr id="1" name=""/>
        <p:cNvGrpSpPr/>
        <p:nvPr/>
      </p:nvGrpSpPr>
      <p:grpSpPr>
        <a:xfrm>
          <a:off x="0" y="0"/>
          <a:ext cx="0" cy="0"/>
          <a:chOff x="0" y="0"/>
          <a:chExt cx="0" cy="0"/>
        </a:xfrm>
      </p:grpSpPr>
      <p:sp>
        <p:nvSpPr>
          <p:cNvPr id="19" name="任意多边形 18"/>
          <p:cNvSpPr/>
          <p:nvPr userDrawn="1"/>
        </p:nvSpPr>
        <p:spPr>
          <a:xfrm>
            <a:off x="11597677" y="6258249"/>
            <a:ext cx="739520" cy="466603"/>
          </a:xfrm>
          <a:custGeom>
            <a:avLst/>
            <a:gdLst>
              <a:gd name="connsiteX0" fmla="*/ 250256 w 808522"/>
              <a:gd name="connsiteY0" fmla="*/ 0 h 510140"/>
              <a:gd name="connsiteX1" fmla="*/ 255070 w 808522"/>
              <a:gd name="connsiteY1" fmla="*/ 0 h 510140"/>
              <a:gd name="connsiteX2" fmla="*/ 808522 w 808522"/>
              <a:gd name="connsiteY2" fmla="*/ 0 h 510140"/>
              <a:gd name="connsiteX3" fmla="*/ 808522 w 808522"/>
              <a:gd name="connsiteY3" fmla="*/ 510139 h 510140"/>
              <a:gd name="connsiteX4" fmla="*/ 255080 w 808522"/>
              <a:gd name="connsiteY4" fmla="*/ 510139 h 510140"/>
              <a:gd name="connsiteX5" fmla="*/ 255070 w 808522"/>
              <a:gd name="connsiteY5" fmla="*/ 510140 h 510140"/>
              <a:gd name="connsiteX6" fmla="*/ 255060 w 808522"/>
              <a:gd name="connsiteY6" fmla="*/ 510139 h 510140"/>
              <a:gd name="connsiteX7" fmla="*/ 250256 w 808522"/>
              <a:gd name="connsiteY7" fmla="*/ 510139 h 510140"/>
              <a:gd name="connsiteX8" fmla="*/ 250256 w 808522"/>
              <a:gd name="connsiteY8" fmla="*/ 509655 h 510140"/>
              <a:gd name="connsiteX9" fmla="*/ 203664 w 808522"/>
              <a:gd name="connsiteY9" fmla="*/ 504958 h 510140"/>
              <a:gd name="connsiteX10" fmla="*/ 0 w 808522"/>
              <a:gd name="connsiteY10" fmla="*/ 255070 h 510140"/>
              <a:gd name="connsiteX11" fmla="*/ 203664 w 808522"/>
              <a:gd name="connsiteY11" fmla="*/ 5182 h 510140"/>
              <a:gd name="connsiteX12" fmla="*/ 250256 w 808522"/>
              <a:gd name="connsiteY12" fmla="*/ 485 h 5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close/>
              </a:path>
            </a:pathLst>
          </a:custGeom>
          <a:gradFill>
            <a:gsLst>
              <a:gs pos="0">
                <a:srgbClr val="214BAE"/>
              </a:gs>
              <a:gs pos="100000">
                <a:srgbClr val="00A3E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endParaRPr>
          </a:p>
        </p:txBody>
      </p:sp>
      <p:sp>
        <p:nvSpPr>
          <p:cNvPr id="21" name="TextBox 15"/>
          <p:cNvSpPr txBox="1"/>
          <p:nvPr userDrawn="1"/>
        </p:nvSpPr>
        <p:spPr>
          <a:xfrm>
            <a:off x="11625982" y="6322286"/>
            <a:ext cx="605911" cy="338524"/>
          </a:xfrm>
          <a:prstGeom prst="rect">
            <a:avLst/>
          </a:prstGeom>
          <a:noFill/>
        </p:spPr>
        <p:txBody>
          <a:bodyPr wrap="square" lIns="91411" tIns="45705" rIns="91411" bIns="45705" rtlCol="0">
            <a:spAutoFit/>
          </a:bodyPr>
          <a:lstStyle/>
          <a:p>
            <a:pPr algn="ctr" defTabSz="914400"/>
            <a:fld id="{2EEF1883-7A0E-4F66-9932-E581691AD397}" type="slidenum">
              <a:rPr lang="zh-CN" altLang="en-US" sz="160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solidFill>
                <a:prstClr val="white">
                  <a:lumMod val="8500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ea typeface="字魂105号-简雅黑" panose="00000500000000000000" pitchFamily="2" charset="-122"/>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ea typeface="字魂105号-简雅黑" panose="00000500000000000000" pitchFamily="2" charset="-122"/>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ea typeface="字魂105号-简雅黑" panose="00000500000000000000" pitchFamily="2" charset="-122"/>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ea typeface="字魂105号-简雅黑" panose="00000500000000000000" pitchFamily="2" charset="-122"/>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105号-简雅黑" panose="00000500000000000000" pitchFamily="2" charset="-122"/>
                <a:ea typeface="字魂105号-简雅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字魂105号-简雅黑" panose="00000500000000000000" pitchFamily="2" charset="-122"/>
                <a:ea typeface="字魂105号-简雅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字魂105号-简雅黑" panose="00000500000000000000" pitchFamily="2" charset="-122"/>
                <a:ea typeface="字魂105号-简雅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vl2pPr>
              <a:defRPr>
                <a:latin typeface="字魂105号-简雅黑" panose="00000500000000000000" pitchFamily="2" charset="-122"/>
                <a:ea typeface="字魂105号-简雅黑" panose="00000500000000000000" pitchFamily="2" charset="-122"/>
              </a:defRPr>
            </a:lvl2pPr>
            <a:lvl3pPr>
              <a:defRPr>
                <a:latin typeface="字魂105号-简雅黑" panose="00000500000000000000" pitchFamily="2" charset="-122"/>
                <a:ea typeface="字魂105号-简雅黑" panose="00000500000000000000" pitchFamily="2" charset="-122"/>
              </a:defRPr>
            </a:lvl3pPr>
            <a:lvl4pPr>
              <a:defRPr>
                <a:latin typeface="字魂105号-简雅黑" panose="00000500000000000000" pitchFamily="2" charset="-122"/>
                <a:ea typeface="字魂105号-简雅黑" panose="00000500000000000000" pitchFamily="2" charset="-122"/>
              </a:defRPr>
            </a:lvl4pPr>
            <a:lvl5pPr>
              <a:defRPr>
                <a:latin typeface="字魂105号-简雅黑" panose="00000500000000000000" pitchFamily="2" charset="-122"/>
                <a:ea typeface="字魂105号-简雅黑" panose="00000500000000000000" pitchFamily="2"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字魂105号-简雅黑" panose="00000500000000000000" pitchFamily="2" charset="-122"/>
                <a:ea typeface="字魂105号-简雅黑" panose="00000500000000000000" pitchFamily="2" charset="-122"/>
              </a:defRPr>
            </a:lvl1pPr>
            <a:lvl2pPr>
              <a:defRPr sz="2800">
                <a:latin typeface="字魂105号-简雅黑" panose="00000500000000000000" pitchFamily="2" charset="-122"/>
                <a:ea typeface="字魂105号-简雅黑" panose="00000500000000000000" pitchFamily="2" charset="-122"/>
              </a:defRPr>
            </a:lvl2pPr>
            <a:lvl3pPr>
              <a:defRPr sz="2400">
                <a:latin typeface="字魂105号-简雅黑" panose="00000500000000000000" pitchFamily="2" charset="-122"/>
                <a:ea typeface="字魂105号-简雅黑" panose="00000500000000000000" pitchFamily="2" charset="-122"/>
              </a:defRPr>
            </a:lvl3pPr>
            <a:lvl4pPr>
              <a:defRPr sz="2000">
                <a:latin typeface="字魂105号-简雅黑" panose="00000500000000000000" pitchFamily="2" charset="-122"/>
                <a:ea typeface="字魂105号-简雅黑" panose="00000500000000000000" pitchFamily="2" charset="-122"/>
              </a:defRPr>
            </a:lvl4pPr>
            <a:lvl5pPr>
              <a:defRPr sz="2000">
                <a:latin typeface="字魂105号-简雅黑" panose="00000500000000000000" pitchFamily="2" charset="-122"/>
                <a:ea typeface="字魂105号-简雅黑" panose="00000500000000000000" pitchFamily="2" charset="-122"/>
              </a:defRPr>
            </a:lvl5pPr>
            <a:lvl6pPr>
              <a:defRPr sz="2000"/>
            </a:lvl6pPr>
            <a:lvl7pPr>
              <a:defRPr sz="2000"/>
            </a:lvl7pPr>
            <a:lvl8pPr>
              <a:defRPr sz="2000"/>
            </a:lvl8pPr>
            <a:lvl9pPr>
              <a:defRPr sz="20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105号-简雅黑" panose="00000500000000000000" pitchFamily="2" charset="-122"/>
                <a:ea typeface="字魂105号-简雅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105号-简雅黑" panose="00000500000000000000" pitchFamily="2" charset="-122"/>
                <a:ea typeface="字魂105号-简雅黑" panose="00000500000000000000" pitchFamily="2" charset="-122"/>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105号-简雅黑" panose="00000500000000000000" pitchFamily="2" charset="-122"/>
                <a:ea typeface="字魂105号-简雅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105号-简雅黑" panose="00000500000000000000" pitchFamily="2" charset="-122"/>
                <a:ea typeface="字魂105号-简雅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26AB2BA8-CFD3-4EC5-BF7C-299D7E21F5F5}"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endParaRPr lang="zh-CN" altLang="en-US"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字魂105号-简雅黑" panose="00000500000000000000" pitchFamily="2" charset="-122"/>
                <a:ea typeface="字魂105号-简雅黑" panose="00000500000000000000" pitchFamily="2" charset="-122"/>
              </a:defRPr>
            </a:lvl1pPr>
          </a:lstStyle>
          <a:p>
            <a:fld id="{C2753280-B6D4-44D1-B7F6-9C820CEC79BC}"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3.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15.jpe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9.jpe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22.jpeg"/><Relationship Id="rId2" Type="http://schemas.openxmlformats.org/officeDocument/2006/relationships/image" Target="../media/image21.jpeg"/><Relationship Id="rId13" Type="http://schemas.openxmlformats.org/officeDocument/2006/relationships/notesSlide" Target="../notesSlides/notesSlide22.xml"/><Relationship Id="rId12" Type="http://schemas.openxmlformats.org/officeDocument/2006/relationships/slideLayout" Target="../slideLayouts/slideLayout12.xml"/><Relationship Id="rId11" Type="http://schemas.openxmlformats.org/officeDocument/2006/relationships/image" Target="../media/image24.jpeg"/><Relationship Id="rId10" Type="http://schemas.openxmlformats.org/officeDocument/2006/relationships/image" Target="../media/image23.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2.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39150" y="0"/>
            <a:ext cx="3752850" cy="6381750"/>
          </a:xfrm>
          <a:custGeom>
            <a:avLst/>
            <a:gdLst>
              <a:gd name="connsiteX0" fmla="*/ 0 w 3295650"/>
              <a:gd name="connsiteY0" fmla="*/ 0 h 6381750"/>
              <a:gd name="connsiteX1" fmla="*/ 3295650 w 3295650"/>
              <a:gd name="connsiteY1" fmla="*/ 0 h 6381750"/>
              <a:gd name="connsiteX2" fmla="*/ 3295650 w 3295650"/>
              <a:gd name="connsiteY2" fmla="*/ 6381750 h 6381750"/>
              <a:gd name="connsiteX3" fmla="*/ 0 w 3295650"/>
              <a:gd name="connsiteY3" fmla="*/ 6381750 h 6381750"/>
              <a:gd name="connsiteX4" fmla="*/ 0 w 3295650"/>
              <a:gd name="connsiteY4" fmla="*/ 0 h 6381750"/>
              <a:gd name="connsiteX0-1" fmla="*/ 0 w 3295650"/>
              <a:gd name="connsiteY0-2" fmla="*/ 0 h 6381750"/>
              <a:gd name="connsiteX1-3" fmla="*/ 2133600 w 3295650"/>
              <a:gd name="connsiteY1-4" fmla="*/ 0 h 6381750"/>
              <a:gd name="connsiteX2-5" fmla="*/ 3295650 w 3295650"/>
              <a:gd name="connsiteY2-6" fmla="*/ 0 h 6381750"/>
              <a:gd name="connsiteX3-7" fmla="*/ 3295650 w 3295650"/>
              <a:gd name="connsiteY3-8" fmla="*/ 6381750 h 6381750"/>
              <a:gd name="connsiteX4-9" fmla="*/ 0 w 3295650"/>
              <a:gd name="connsiteY4-10" fmla="*/ 6381750 h 6381750"/>
              <a:gd name="connsiteX5" fmla="*/ 0 w 3295650"/>
              <a:gd name="connsiteY5" fmla="*/ 0 h 6381750"/>
              <a:gd name="connsiteX0-11" fmla="*/ 0 w 3486150"/>
              <a:gd name="connsiteY0-12" fmla="*/ 2438400 h 6381750"/>
              <a:gd name="connsiteX1-13" fmla="*/ 2324100 w 3486150"/>
              <a:gd name="connsiteY1-14" fmla="*/ 0 h 6381750"/>
              <a:gd name="connsiteX2-15" fmla="*/ 3486150 w 3486150"/>
              <a:gd name="connsiteY2-16" fmla="*/ 0 h 6381750"/>
              <a:gd name="connsiteX3-17" fmla="*/ 3486150 w 3486150"/>
              <a:gd name="connsiteY3-18" fmla="*/ 6381750 h 6381750"/>
              <a:gd name="connsiteX4-19" fmla="*/ 190500 w 3486150"/>
              <a:gd name="connsiteY4-20" fmla="*/ 6381750 h 6381750"/>
              <a:gd name="connsiteX5-21" fmla="*/ 0 w 3486150"/>
              <a:gd name="connsiteY5-22" fmla="*/ 2438400 h 6381750"/>
              <a:gd name="connsiteX0-23" fmla="*/ 0 w 3486150"/>
              <a:gd name="connsiteY0-24" fmla="*/ 2438400 h 6381750"/>
              <a:gd name="connsiteX1-25" fmla="*/ 2324100 w 3486150"/>
              <a:gd name="connsiteY1-26" fmla="*/ 0 h 6381750"/>
              <a:gd name="connsiteX2-27" fmla="*/ 3486150 w 3486150"/>
              <a:gd name="connsiteY2-28" fmla="*/ 0 h 6381750"/>
              <a:gd name="connsiteX3-29" fmla="*/ 3486150 w 3486150"/>
              <a:gd name="connsiteY3-30" fmla="*/ 6381750 h 6381750"/>
              <a:gd name="connsiteX4-31" fmla="*/ 0 w 3486150"/>
              <a:gd name="connsiteY4-32" fmla="*/ 2438400 h 6381750"/>
              <a:gd name="connsiteX0-33" fmla="*/ 0 w 3752850"/>
              <a:gd name="connsiteY0-34" fmla="*/ 2781300 h 6381750"/>
              <a:gd name="connsiteX1-35" fmla="*/ 2590800 w 3752850"/>
              <a:gd name="connsiteY1-36" fmla="*/ 0 h 6381750"/>
              <a:gd name="connsiteX2-37" fmla="*/ 3752850 w 3752850"/>
              <a:gd name="connsiteY2-38" fmla="*/ 0 h 6381750"/>
              <a:gd name="connsiteX3-39" fmla="*/ 3752850 w 3752850"/>
              <a:gd name="connsiteY3-40" fmla="*/ 6381750 h 6381750"/>
              <a:gd name="connsiteX4-41" fmla="*/ 0 w 3752850"/>
              <a:gd name="connsiteY4-42" fmla="*/ 2781300 h 638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52850" h="6381750">
                <a:moveTo>
                  <a:pt x="0" y="2781300"/>
                </a:moveTo>
                <a:lnTo>
                  <a:pt x="2590800" y="0"/>
                </a:lnTo>
                <a:lnTo>
                  <a:pt x="3752850" y="0"/>
                </a:lnTo>
                <a:lnTo>
                  <a:pt x="3752850" y="6381750"/>
                </a:lnTo>
                <a:lnTo>
                  <a:pt x="0" y="2781300"/>
                </a:lnTo>
                <a:close/>
              </a:path>
            </a:pathLst>
          </a:custGeom>
          <a:blipFill dpi="0" rotWithShape="1">
            <a:blip r:embed="rId1">
              <a:extLst>
                <a:ext uri="{28A0092B-C50C-407E-A947-70E740481C1C}">
                  <a14:useLocalDpi xmlns:a14="http://schemas.microsoft.com/office/drawing/2010/main" val="0"/>
                </a:ext>
              </a:extLst>
            </a:blip>
            <a:srcRect/>
            <a:stretch>
              <a:fillRect l="-100888" r="-54188"/>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7" name="直接连接符 6"/>
          <p:cNvCxnSpPr/>
          <p:nvPr/>
        </p:nvCxnSpPr>
        <p:spPr>
          <a:xfrm flipH="1">
            <a:off x="8793193" y="-90488"/>
            <a:ext cx="1446182" cy="1400273"/>
          </a:xfrm>
          <a:prstGeom prst="line">
            <a:avLst/>
          </a:prstGeom>
          <a:ln w="254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999033" y="-556046"/>
            <a:ext cx="1482586" cy="1480069"/>
          </a:xfrm>
          <a:prstGeom prst="line">
            <a:avLst/>
          </a:prstGeom>
          <a:ln w="215900">
            <a:gradFill>
              <a:gsLst>
                <a:gs pos="0">
                  <a:srgbClr val="00A3E4"/>
                </a:gs>
                <a:gs pos="100000">
                  <a:srgbClr val="214BAE"/>
                </a:gs>
              </a:gsLst>
              <a:lin ang="5400000" scaled="1"/>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0239375" y="4533901"/>
            <a:ext cx="2362248" cy="2188416"/>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9358420" y="4363618"/>
            <a:ext cx="2765505" cy="266466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854430" y="3783174"/>
            <a:ext cx="3232217" cy="3237334"/>
          </a:xfrm>
          <a:prstGeom prst="line">
            <a:avLst/>
          </a:prstGeom>
          <a:ln w="127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98044" y="19050"/>
            <a:ext cx="1453857" cy="1456159"/>
          </a:xfrm>
          <a:prstGeom prst="line">
            <a:avLst/>
          </a:prstGeom>
          <a:ln w="762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rot="2700000">
            <a:off x="-1047750" y="-647700"/>
            <a:ext cx="2095500" cy="2095500"/>
          </a:xfrm>
          <a:prstGeom prst="roundRect">
            <a:avLst>
              <a:gd name="adj" fmla="val 5758"/>
            </a:avLst>
          </a:prstGeom>
          <a:gradFill>
            <a:gsLst>
              <a:gs pos="0">
                <a:srgbClr val="00A3E4"/>
              </a:gs>
              <a:gs pos="100000">
                <a:srgbClr val="214BAE"/>
              </a:gs>
            </a:gsLst>
            <a:lin ang="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3" name="矩形 22"/>
          <p:cNvSpPr/>
          <p:nvPr/>
        </p:nvSpPr>
        <p:spPr>
          <a:xfrm>
            <a:off x="599193" y="2275233"/>
            <a:ext cx="5887013" cy="122437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2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企业介绍</a:t>
            </a:r>
            <a:r>
              <a:rPr lang="en-US" altLang="zh-CN" sz="72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PPT</a:t>
            </a:r>
            <a:endParaRPr lang="en-US" altLang="zh-CN"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8" name="矩形 27"/>
          <p:cNvSpPr/>
          <p:nvPr/>
        </p:nvSpPr>
        <p:spPr>
          <a:xfrm>
            <a:off x="670445" y="3636506"/>
            <a:ext cx="5887013" cy="53258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800" b="1" dirty="0" smtClean="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COMPANY INTRODUCTION</a:t>
            </a:r>
            <a:endParaRPr lang="en-US" altLang="zh-CN" sz="2800" b="1" dirty="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9" name="矩形 28"/>
          <p:cNvSpPr/>
          <p:nvPr/>
        </p:nvSpPr>
        <p:spPr>
          <a:xfrm>
            <a:off x="710277" y="4167762"/>
            <a:ext cx="5176173" cy="92333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a:t>
            </a:r>
            <a:r>
              <a:rPr lang="en-US" altLang="zh-CN" sz="1200" b="1" dirty="0" err="1" smtClean="0">
                <a:solidFill>
                  <a:schemeClr val="bg1">
                    <a:lumMod val="50000"/>
                  </a:schemeClr>
                </a:solidFill>
                <a:latin typeface="字魂105号-简雅黑" panose="00000500000000000000" pitchFamily="2" charset="-122"/>
                <a:ea typeface="字魂105号-简雅黑" panose="00000500000000000000" pitchFamily="2" charset="-122"/>
              </a:rPr>
              <a:t>template</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Company</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template</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a:p>
            <a:pPr>
              <a:lnSpc>
                <a:spcPct val="150000"/>
              </a:lnSpc>
            </a:pP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nvGrpSpPr>
          <p:cNvPr id="45" name="组合 44"/>
          <p:cNvGrpSpPr/>
          <p:nvPr/>
        </p:nvGrpSpPr>
        <p:grpSpPr>
          <a:xfrm>
            <a:off x="7086800" y="1650828"/>
            <a:ext cx="2693540" cy="2451542"/>
            <a:chOff x="7086800" y="1650828"/>
            <a:chExt cx="2693540" cy="2451542"/>
          </a:xfrm>
        </p:grpSpPr>
        <p:sp>
          <p:nvSpPr>
            <p:cNvPr id="3" name="圆角矩形 2"/>
            <p:cNvSpPr/>
            <p:nvPr/>
          </p:nvSpPr>
          <p:spPr>
            <a:xfrm rot="2700000">
              <a:off x="7156228" y="1650828"/>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44" name="组合 43"/>
            <p:cNvGrpSpPr/>
            <p:nvPr/>
          </p:nvGrpSpPr>
          <p:grpSpPr>
            <a:xfrm>
              <a:off x="7086800" y="1785648"/>
              <a:ext cx="2693540" cy="1713877"/>
              <a:chOff x="7086800" y="1785648"/>
              <a:chExt cx="2693540" cy="1713877"/>
            </a:xfrm>
          </p:grpSpPr>
          <p:sp>
            <p:nvSpPr>
              <p:cNvPr id="36" name="矩形 35"/>
              <p:cNvSpPr/>
              <p:nvPr/>
            </p:nvSpPr>
            <p:spPr>
              <a:xfrm>
                <a:off x="7086800" y="1785648"/>
                <a:ext cx="2693540" cy="8623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44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玄瑞</a:t>
                </a:r>
                <a:endParaRPr lang="zh-CN" altLang="en-US" sz="44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7" name="矩形 36"/>
              <p:cNvSpPr/>
              <p:nvPr/>
            </p:nvSpPr>
            <p:spPr>
              <a:xfrm>
                <a:off x="7488120" y="2707033"/>
                <a:ext cx="1870710" cy="792492"/>
              </a:xfrm>
              <a:prstGeom prst="rect">
                <a:avLst/>
              </a:prstGeom>
              <a:noFill/>
            </p:spPr>
            <p:txBody>
              <a:bodyPr wrap="square" rtlCol="0">
                <a:spAutoFit/>
                <a:scene3d>
                  <a:camera prst="orthographicFront"/>
                  <a:lightRig rig="threePt" dir="t"/>
                </a:scene3d>
                <a:sp3d contourW="12700"/>
              </a:bodyPr>
              <a:lstStyle/>
              <a:p>
                <a:pPr algn="dist">
                  <a:lnSpc>
                    <a:spcPct val="114000"/>
                  </a:lnSpc>
                </a:pPr>
                <a:r>
                  <a:rPr lang="zh-CN" altLang="en-US" sz="2000"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苏州玄瑞科技有限公司</a:t>
                </a:r>
                <a:endParaRPr lang="en-US" altLang="zh-CN" sz="20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grpSp>
      <p:pic>
        <p:nvPicPr>
          <p:cNvPr id="2" name="穿越星空">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6181406" y="-123815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2"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1+#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par>
                                    <p:cTn id="21" presetID="2" presetClass="entr" presetSubtype="3" decel="10000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3"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3" decel="10000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1+#ppt_w/2"/>
                                              </p:val>
                                            </p:tav>
                                            <p:tav tm="100000">
                                              <p:val>
                                                <p:strVal val="#ppt_x"/>
                                              </p:val>
                                            </p:tav>
                                          </p:tavLst>
                                        </p:anim>
                                        <p:anim calcmode="lin" valueType="num">
                                          <p:cBhvr additive="base">
                                            <p:cTn id="32" dur="75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6" decel="10000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1+#ppt_w/2"/>
                                              </p:val>
                                            </p:tav>
                                            <p:tav tm="100000">
                                              <p:val>
                                                <p:strVal val="#ppt_x"/>
                                              </p:val>
                                            </p:tav>
                                          </p:tavLst>
                                        </p:anim>
                                        <p:anim calcmode="lin" valueType="num">
                                          <p:cBhvr additive="base">
                                            <p:cTn id="36" dur="75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6" decel="10000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750" fill="hold"/>
                                            <p:tgtEl>
                                              <p:spTgt spid="15"/>
                                            </p:tgtEl>
                                            <p:attrNameLst>
                                              <p:attrName>ppt_x</p:attrName>
                                            </p:attrNameLst>
                                          </p:cBhvr>
                                          <p:tavLst>
                                            <p:tav tm="0">
                                              <p:val>
                                                <p:strVal val="1+#ppt_w/2"/>
                                              </p:val>
                                            </p:tav>
                                            <p:tav tm="100000">
                                              <p:val>
                                                <p:strVal val="#ppt_x"/>
                                              </p:val>
                                            </p:tav>
                                          </p:tavLst>
                                        </p:anim>
                                        <p:anim calcmode="lin" valueType="num">
                                          <p:cBhvr additive="base">
                                            <p:cTn id="40" dur="75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12" decel="10000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750" fill="hold"/>
                                            <p:tgtEl>
                                              <p:spTgt spid="17"/>
                                            </p:tgtEl>
                                            <p:attrNameLst>
                                              <p:attrName>ppt_x</p:attrName>
                                            </p:attrNameLst>
                                          </p:cBhvr>
                                          <p:tavLst>
                                            <p:tav tm="0">
                                              <p:val>
                                                <p:strVal val="0-#ppt_w/2"/>
                                              </p:val>
                                            </p:tav>
                                            <p:tav tm="100000">
                                              <p:val>
                                                <p:strVal val="#ppt_x"/>
                                              </p:val>
                                            </p:tav>
                                          </p:tavLst>
                                        </p:anim>
                                        <p:anim calcmode="lin" valueType="num">
                                          <p:cBhvr additive="base">
                                            <p:cTn id="44" dur="750" fill="hold"/>
                                            <p:tgtEl>
                                              <p:spTgt spid="17"/>
                                            </p:tgtEl>
                                            <p:attrNameLst>
                                              <p:attrName>ppt_y</p:attrName>
                                            </p:attrNameLst>
                                          </p:cBhvr>
                                          <p:tavLst>
                                            <p:tav tm="0">
                                              <p:val>
                                                <p:strVal val="1+#ppt_h/2"/>
                                              </p:val>
                                            </p:tav>
                                            <p:tav tm="100000">
                                              <p:val>
                                                <p:strVal val="#ppt_y"/>
                                              </p:val>
                                            </p:tav>
                                          </p:tavLst>
                                        </p:anim>
                                      </p:childTnLst>
                                    </p:cTn>
                                  </p:par>
                                  <p:par>
                                    <p:cTn id="45" presetID="41" presetClass="entr" presetSubtype="0" fill="hold" grpId="1" nodeType="withEffect">
                                      <p:stCondLst>
                                        <p:cond delay="750"/>
                                      </p:stCondLst>
                                      <p:iterate type="lt">
                                        <p:tmPct val="10000"/>
                                      </p:iterate>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3"/>
                                            </p:tgtEl>
                                            <p:attrNameLst>
                                              <p:attrName>ppt_y</p:attrName>
                                            </p:attrNameLst>
                                          </p:cBhvr>
                                          <p:tavLst>
                                            <p:tav tm="0">
                                              <p:val>
                                                <p:strVal val="#ppt_y"/>
                                              </p:val>
                                            </p:tav>
                                            <p:tav tm="100000">
                                              <p:val>
                                                <p:strVal val="#ppt_y"/>
                                              </p:val>
                                            </p:tav>
                                          </p:tavLst>
                                        </p:anim>
                                        <p:anim calcmode="lin" valueType="num">
                                          <p:cBhvr>
                                            <p:cTn id="4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3"/>
                                            </p:tgtEl>
                                          </p:cBhvr>
                                        </p:animEffect>
                                      </p:childTnLst>
                                    </p:cTn>
                                  </p:par>
                                  <p:par>
                                    <p:cTn id="52" presetID="2" presetClass="entr" presetSubtype="2" fill="hold" grpId="0" nodeType="withEffect" p14:presetBounceEnd="40000">
                                      <p:stCondLst>
                                        <p:cond delay="1500"/>
                                      </p:stCondLst>
                                      <p:iterate type="lt">
                                        <p:tmPct val="10000"/>
                                      </p:iterate>
                                      <p:childTnLst>
                                        <p:set>
                                          <p:cBhvr>
                                            <p:cTn id="53" dur="1" fill="hold">
                                              <p:stCondLst>
                                                <p:cond delay="0"/>
                                              </p:stCondLst>
                                            </p:cTn>
                                            <p:tgtEl>
                                              <p:spTgt spid="28"/>
                                            </p:tgtEl>
                                            <p:attrNameLst>
                                              <p:attrName>style.visibility</p:attrName>
                                            </p:attrNameLst>
                                          </p:cBhvr>
                                          <p:to>
                                            <p:strVal val="visible"/>
                                          </p:to>
                                        </p:set>
                                        <p:anim calcmode="lin" valueType="num" p14:bounceEnd="40000">
                                          <p:cBhvr additive="base">
                                            <p:cTn id="54"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22" grpId="0" animBg="1"/>
          <p:bldP spid="23" grpId="1"/>
          <p:bldP spid="28"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2"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1+#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fltVal val="0"/>
                                              </p:val>
                                            </p:tav>
                                            <p:tav tm="100000">
                                              <p:val>
                                                <p:strVal val="#ppt_w"/>
                                              </p:val>
                                            </p:tav>
                                          </p:tavLst>
                                        </p:anim>
                                        <p:anim calcmode="lin" valueType="num">
                                          <p:cBhvr>
                                            <p:cTn id="18" dur="1000" fill="hold"/>
                                            <p:tgtEl>
                                              <p:spTgt spid="45"/>
                                            </p:tgtEl>
                                            <p:attrNameLst>
                                              <p:attrName>ppt_h</p:attrName>
                                            </p:attrNameLst>
                                          </p:cBhvr>
                                          <p:tavLst>
                                            <p:tav tm="0">
                                              <p:val>
                                                <p:fltVal val="0"/>
                                              </p:val>
                                            </p:tav>
                                            <p:tav tm="100000">
                                              <p:val>
                                                <p:strVal val="#ppt_h"/>
                                              </p:val>
                                            </p:tav>
                                          </p:tavLst>
                                        </p:anim>
                                        <p:anim calcmode="lin" valueType="num">
                                          <p:cBhvr>
                                            <p:cTn id="19" dur="1000" fill="hold"/>
                                            <p:tgtEl>
                                              <p:spTgt spid="45"/>
                                            </p:tgtEl>
                                            <p:attrNameLst>
                                              <p:attrName>style.rotation</p:attrName>
                                            </p:attrNameLst>
                                          </p:cBhvr>
                                          <p:tavLst>
                                            <p:tav tm="0">
                                              <p:val>
                                                <p:fltVal val="90"/>
                                              </p:val>
                                            </p:tav>
                                            <p:tav tm="100000">
                                              <p:val>
                                                <p:fltVal val="0"/>
                                              </p:val>
                                            </p:tav>
                                          </p:tavLst>
                                        </p:anim>
                                        <p:animEffect transition="in" filter="fade">
                                          <p:cBhvr>
                                            <p:cTn id="20" dur="1000"/>
                                            <p:tgtEl>
                                              <p:spTgt spid="45"/>
                                            </p:tgtEl>
                                          </p:cBhvr>
                                        </p:animEffect>
                                      </p:childTnLst>
                                    </p:cTn>
                                  </p:par>
                                  <p:par>
                                    <p:cTn id="21" presetID="2" presetClass="entr" presetSubtype="3" decel="10000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3"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1+#ppt_w/2"/>
                                              </p:val>
                                            </p:tav>
                                            <p:tav tm="100000">
                                              <p:val>
                                                <p:strVal val="#ppt_x"/>
                                              </p:val>
                                            </p:tav>
                                          </p:tavLst>
                                        </p:anim>
                                        <p:anim calcmode="lin" valueType="num">
                                          <p:cBhvr additive="base">
                                            <p:cTn id="28" dur="75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3" decel="10000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1+#ppt_w/2"/>
                                              </p:val>
                                            </p:tav>
                                            <p:tav tm="100000">
                                              <p:val>
                                                <p:strVal val="#ppt_x"/>
                                              </p:val>
                                            </p:tav>
                                          </p:tavLst>
                                        </p:anim>
                                        <p:anim calcmode="lin" valueType="num">
                                          <p:cBhvr additive="base">
                                            <p:cTn id="32" dur="75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6" decel="10000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1+#ppt_w/2"/>
                                              </p:val>
                                            </p:tav>
                                            <p:tav tm="100000">
                                              <p:val>
                                                <p:strVal val="#ppt_x"/>
                                              </p:val>
                                            </p:tav>
                                          </p:tavLst>
                                        </p:anim>
                                        <p:anim calcmode="lin" valueType="num">
                                          <p:cBhvr additive="base">
                                            <p:cTn id="36" dur="75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6" decel="10000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750" fill="hold"/>
                                            <p:tgtEl>
                                              <p:spTgt spid="15"/>
                                            </p:tgtEl>
                                            <p:attrNameLst>
                                              <p:attrName>ppt_x</p:attrName>
                                            </p:attrNameLst>
                                          </p:cBhvr>
                                          <p:tavLst>
                                            <p:tav tm="0">
                                              <p:val>
                                                <p:strVal val="1+#ppt_w/2"/>
                                              </p:val>
                                            </p:tav>
                                            <p:tav tm="100000">
                                              <p:val>
                                                <p:strVal val="#ppt_x"/>
                                              </p:val>
                                            </p:tav>
                                          </p:tavLst>
                                        </p:anim>
                                        <p:anim calcmode="lin" valueType="num">
                                          <p:cBhvr additive="base">
                                            <p:cTn id="40" dur="75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12" decel="10000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750" fill="hold"/>
                                            <p:tgtEl>
                                              <p:spTgt spid="17"/>
                                            </p:tgtEl>
                                            <p:attrNameLst>
                                              <p:attrName>ppt_x</p:attrName>
                                            </p:attrNameLst>
                                          </p:cBhvr>
                                          <p:tavLst>
                                            <p:tav tm="0">
                                              <p:val>
                                                <p:strVal val="0-#ppt_w/2"/>
                                              </p:val>
                                            </p:tav>
                                            <p:tav tm="100000">
                                              <p:val>
                                                <p:strVal val="#ppt_x"/>
                                              </p:val>
                                            </p:tav>
                                          </p:tavLst>
                                        </p:anim>
                                        <p:anim calcmode="lin" valueType="num">
                                          <p:cBhvr additive="base">
                                            <p:cTn id="44" dur="750" fill="hold"/>
                                            <p:tgtEl>
                                              <p:spTgt spid="17"/>
                                            </p:tgtEl>
                                            <p:attrNameLst>
                                              <p:attrName>ppt_y</p:attrName>
                                            </p:attrNameLst>
                                          </p:cBhvr>
                                          <p:tavLst>
                                            <p:tav tm="0">
                                              <p:val>
                                                <p:strVal val="1+#ppt_h/2"/>
                                              </p:val>
                                            </p:tav>
                                            <p:tav tm="100000">
                                              <p:val>
                                                <p:strVal val="#ppt_y"/>
                                              </p:val>
                                            </p:tav>
                                          </p:tavLst>
                                        </p:anim>
                                      </p:childTnLst>
                                    </p:cTn>
                                  </p:par>
                                  <p:par>
                                    <p:cTn id="45" presetID="41" presetClass="entr" presetSubtype="0" fill="hold" grpId="1" nodeType="withEffect">
                                      <p:stCondLst>
                                        <p:cond delay="750"/>
                                      </p:stCondLst>
                                      <p:iterate type="lt">
                                        <p:tmPct val="10000"/>
                                      </p:iterate>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23"/>
                                            </p:tgtEl>
                                            <p:attrNameLst>
                                              <p:attrName>ppt_y</p:attrName>
                                            </p:attrNameLst>
                                          </p:cBhvr>
                                          <p:tavLst>
                                            <p:tav tm="0">
                                              <p:val>
                                                <p:strVal val="#ppt_y"/>
                                              </p:val>
                                            </p:tav>
                                            <p:tav tm="100000">
                                              <p:val>
                                                <p:strVal val="#ppt_y"/>
                                              </p:val>
                                            </p:tav>
                                          </p:tavLst>
                                        </p:anim>
                                        <p:anim calcmode="lin" valueType="num">
                                          <p:cBhvr>
                                            <p:cTn id="4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23"/>
                                            </p:tgtEl>
                                          </p:cBhvr>
                                        </p:animEffect>
                                      </p:childTnLst>
                                    </p:cTn>
                                  </p:par>
                                  <p:par>
                                    <p:cTn id="52" presetID="2" presetClass="entr" presetSubtype="2" fill="hold" grpId="0" nodeType="withEffect">
                                      <p:stCondLst>
                                        <p:cond delay="1500"/>
                                      </p:stCondLst>
                                      <p:iterate type="lt">
                                        <p:tmPct val="10000"/>
                                      </p:iterate>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1+#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22" grpId="0" animBg="1"/>
          <p:bldP spid="23" grpId="1"/>
          <p:bldP spid="28" grpId="0"/>
          <p:bldP spid="2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
          <p:cNvSpPr>
            <a:spLocks noChangeArrowheads="1"/>
          </p:cNvSpPr>
          <p:nvPr/>
        </p:nvSpPr>
        <p:spPr bwMode="auto">
          <a:xfrm>
            <a:off x="817549" y="244747"/>
            <a:ext cx="26200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en-US" altLang="zh-CN"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e9</a:t>
            </a: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物流供应链系统</a:t>
            </a:r>
            <a:endPar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pic>
        <p:nvPicPr>
          <p:cNvPr id="25" name="图片 24"/>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13864" t="48069" r="15454" b="5795"/>
          <a:stretch>
            <a:fillRect/>
          </a:stretch>
        </p:blipFill>
        <p:spPr>
          <a:xfrm>
            <a:off x="488950" y="2034540"/>
            <a:ext cx="5522595" cy="360489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465580" y="2454910"/>
            <a:ext cx="3717925" cy="224980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504305" y="1602105"/>
            <a:ext cx="4645660" cy="2762250"/>
          </a:xfrm>
          <a:prstGeom prst="rect">
            <a:avLst/>
          </a:prstGeom>
        </p:spPr>
      </p:pic>
      <p:pic>
        <p:nvPicPr>
          <p:cNvPr id="4" name="图片 3"/>
          <p:cNvPicPr>
            <a:picLocks noChangeAspect="1"/>
          </p:cNvPicPr>
          <p:nvPr/>
        </p:nvPicPr>
        <p:blipFill>
          <a:blip r:embed="rId7"/>
          <a:stretch>
            <a:fillRect/>
          </a:stretch>
        </p:blipFill>
        <p:spPr>
          <a:xfrm>
            <a:off x="7227570" y="3003550"/>
            <a:ext cx="4438650" cy="2536825"/>
          </a:xfrm>
          <a:prstGeom prst="rect">
            <a:avLst/>
          </a:prstGeom>
        </p:spPr>
      </p:pic>
    </p:spTree>
  </p:cSld>
  <p:clrMapOvr>
    <a:masterClrMapping/>
  </p:clrMapOvr>
  <p:transition spd="slow" advClick="0" advTm="0">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
          <p:cNvSpPr>
            <a:spLocks noChangeArrowheads="1"/>
          </p:cNvSpPr>
          <p:nvPr/>
        </p:nvSpPr>
        <p:spPr bwMode="auto">
          <a:xfrm>
            <a:off x="817549" y="244747"/>
            <a:ext cx="26200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行道客户资源系统</a:t>
            </a:r>
            <a:endPar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pic>
        <p:nvPicPr>
          <p:cNvPr id="25" name="图片 24"/>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13864" t="48069" r="15454" b="5795"/>
          <a:stretch>
            <a:fillRect/>
          </a:stretch>
        </p:blipFill>
        <p:spPr>
          <a:xfrm>
            <a:off x="488950" y="2034540"/>
            <a:ext cx="5522595" cy="3604895"/>
          </a:xfrm>
          <a:prstGeom prst="rect">
            <a:avLst/>
          </a:prstGeom>
        </p:spPr>
      </p:pic>
      <p:pic>
        <p:nvPicPr>
          <p:cNvPr id="4" name="图片 3"/>
          <p:cNvPicPr>
            <a:picLocks noChangeAspect="1"/>
          </p:cNvPicPr>
          <p:nvPr/>
        </p:nvPicPr>
        <p:blipFill>
          <a:blip r:embed="rId3"/>
          <a:stretch>
            <a:fillRect/>
          </a:stretch>
        </p:blipFill>
        <p:spPr>
          <a:xfrm>
            <a:off x="1442720" y="2413000"/>
            <a:ext cx="3742690" cy="2401570"/>
          </a:xfrm>
          <a:prstGeom prst="rect">
            <a:avLst/>
          </a:prstGeom>
        </p:spPr>
      </p:pic>
      <p:pic>
        <p:nvPicPr>
          <p:cNvPr id="5" name="图片 4"/>
          <p:cNvPicPr>
            <a:picLocks noChangeAspect="1"/>
          </p:cNvPicPr>
          <p:nvPr/>
        </p:nvPicPr>
        <p:blipFill>
          <a:blip r:embed="rId4"/>
          <a:stretch>
            <a:fillRect/>
          </a:stretch>
        </p:blipFill>
        <p:spPr>
          <a:xfrm>
            <a:off x="5810885" y="1040765"/>
            <a:ext cx="5356860" cy="3061335"/>
          </a:xfrm>
          <a:prstGeom prst="rect">
            <a:avLst/>
          </a:prstGeom>
        </p:spPr>
      </p:pic>
      <p:pic>
        <p:nvPicPr>
          <p:cNvPr id="6" name="图片 5"/>
          <p:cNvPicPr>
            <a:picLocks noChangeAspect="1"/>
          </p:cNvPicPr>
          <p:nvPr/>
        </p:nvPicPr>
        <p:blipFill>
          <a:blip r:embed="rId5"/>
          <a:stretch>
            <a:fillRect/>
          </a:stretch>
        </p:blipFill>
        <p:spPr>
          <a:xfrm>
            <a:off x="6511925" y="3283585"/>
            <a:ext cx="5198110" cy="2970530"/>
          </a:xfrm>
          <a:prstGeom prst="rect">
            <a:avLst/>
          </a:prstGeom>
        </p:spPr>
      </p:pic>
    </p:spTree>
  </p:cSld>
  <p:clrMapOvr>
    <a:masterClrMapping/>
  </p:clrMapOvr>
  <p:transition spd="slow" advClick="0" advTm="0">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
          <p:cNvSpPr>
            <a:spLocks noChangeArrowheads="1"/>
          </p:cNvSpPr>
          <p:nvPr/>
        </p:nvSpPr>
        <p:spPr bwMode="auto">
          <a:xfrm>
            <a:off x="817549" y="244747"/>
            <a:ext cx="29248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运瞳供应链信息系统</a:t>
            </a:r>
            <a:endPar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pic>
        <p:nvPicPr>
          <p:cNvPr id="2" name="图片 1" descr="yuntong"/>
          <p:cNvPicPr>
            <a:picLocks noChangeAspect="1"/>
          </p:cNvPicPr>
          <p:nvPr/>
        </p:nvPicPr>
        <p:blipFill>
          <a:blip r:embed="rId1"/>
          <a:stretch>
            <a:fillRect/>
          </a:stretch>
        </p:blipFill>
        <p:spPr>
          <a:xfrm>
            <a:off x="673100" y="1097915"/>
            <a:ext cx="3213100" cy="1447800"/>
          </a:xfrm>
          <a:prstGeom prst="rect">
            <a:avLst/>
          </a:prstGeom>
        </p:spPr>
      </p:pic>
    </p:spTree>
  </p:cSld>
  <p:clrMapOvr>
    <a:masterClrMapping/>
  </p:clrMapOvr>
  <p:transition spd="slow" advClick="0" advTm="0">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9245569" y="-149616"/>
            <a:ext cx="2773374" cy="2574813"/>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3712" y="2916599"/>
            <a:ext cx="5887013" cy="1353820"/>
          </a:xfrm>
          <a:prstGeom prst="rect">
            <a:avLst/>
          </a:prstGeom>
          <a:noFill/>
        </p:spPr>
        <p:txBody>
          <a:bodyPr wrap="square" rtlCol="0">
            <a:spAutoFit/>
            <a:scene3d>
              <a:camera prst="orthographicFront"/>
              <a:lightRig rig="threePt" dir="t"/>
            </a:scene3d>
            <a:sp3d contourW="12700"/>
          </a:bodyPr>
          <a:lstStyle/>
          <a:p>
            <a:pPr>
              <a:lnSpc>
                <a:spcPct val="114000"/>
              </a:lnSpc>
            </a:pPr>
            <a:r>
              <a:rPr lang="zh-CN" sz="72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sym typeface="+mn-ea"/>
              </a:rPr>
              <a:t>未来的小目标</a:t>
            </a:r>
            <a:endParaRPr lang="en-US" altLang="zh-CN"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9" name="矩形 18"/>
          <p:cNvSpPr/>
          <p:nvPr/>
        </p:nvSpPr>
        <p:spPr>
          <a:xfrm>
            <a:off x="834355" y="2239609"/>
            <a:ext cx="5887013" cy="53258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800" b="1" dirty="0" smtClean="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PART FOUR</a:t>
            </a:r>
            <a:endParaRPr lang="en-US" altLang="zh-CN" sz="2800" b="1" dirty="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0" name="矩形 19"/>
          <p:cNvSpPr/>
          <p:nvPr/>
        </p:nvSpPr>
        <p:spPr>
          <a:xfrm>
            <a:off x="794074" y="4061461"/>
            <a:ext cx="5176173" cy="92333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a:t>
            </a:r>
            <a:r>
              <a:rPr lang="en-US" altLang="zh-CN" sz="1200" b="1" dirty="0" err="1" smtClean="0">
                <a:solidFill>
                  <a:schemeClr val="bg1">
                    <a:lumMod val="50000"/>
                  </a:schemeClr>
                </a:solidFill>
                <a:latin typeface="字魂105号-简雅黑" panose="00000500000000000000" pitchFamily="2" charset="-122"/>
                <a:ea typeface="字魂105号-简雅黑" panose="00000500000000000000" pitchFamily="2" charset="-122"/>
              </a:rPr>
              <a:t>template</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Company</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template</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a:p>
            <a:pPr>
              <a:lnSpc>
                <a:spcPct val="150000"/>
              </a:lnSpc>
            </a:pP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sp>
        <p:nvSpPr>
          <p:cNvPr id="22" name="圆角矩形 21"/>
          <p:cNvSpPr/>
          <p:nvPr/>
        </p:nvSpPr>
        <p:spPr>
          <a:xfrm rot="2700000">
            <a:off x="10292527" y="948637"/>
            <a:ext cx="5001274" cy="5001272"/>
          </a:xfrm>
          <a:prstGeom prst="roundRect">
            <a:avLst>
              <a:gd name="adj" fmla="val 9596"/>
            </a:avLst>
          </a:prstGeom>
          <a:blipFill dpi="0" rotWithShape="0">
            <a:blip r:embed="rId1">
              <a:extLst>
                <a:ext uri="{28A0092B-C50C-407E-A947-70E740481C1C}">
                  <a14:useLocalDpi xmlns:a14="http://schemas.microsoft.com/office/drawing/2010/main" val="0"/>
                </a:ext>
              </a:extLst>
            </a:blip>
            <a:srcRect/>
            <a:stretch>
              <a:fillRect l="-71455" r="21455"/>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23" name="直接连接符 22"/>
          <p:cNvCxnSpPr/>
          <p:nvPr/>
        </p:nvCxnSpPr>
        <p:spPr>
          <a:xfrm flipH="1" flipV="1">
            <a:off x="9358420" y="4363618"/>
            <a:ext cx="2765505" cy="266466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7522388" y="2223501"/>
            <a:ext cx="2451542" cy="2451542"/>
            <a:chOff x="7522388" y="2223501"/>
            <a:chExt cx="2451542" cy="2451542"/>
          </a:xfrm>
        </p:grpSpPr>
        <p:sp>
          <p:nvSpPr>
            <p:cNvPr id="21" name="圆角矩形 20"/>
            <p:cNvSpPr/>
            <p:nvPr/>
          </p:nvSpPr>
          <p:spPr>
            <a:xfrm rot="2700000">
              <a:off x="7522388" y="2223501"/>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5" name="矩形 24"/>
            <p:cNvSpPr/>
            <p:nvPr/>
          </p:nvSpPr>
          <p:spPr>
            <a:xfrm>
              <a:off x="7816450" y="2350167"/>
              <a:ext cx="1962561" cy="190039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5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04</a:t>
              </a:r>
              <a:endParaRPr lang="en-US" altLang="zh-CN" sz="11500" b="1"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cxnSp>
        <p:nvCxnSpPr>
          <p:cNvPr id="26" name="直接连接符 25"/>
          <p:cNvCxnSpPr/>
          <p:nvPr/>
        </p:nvCxnSpPr>
        <p:spPr>
          <a:xfrm flipH="1" flipV="1">
            <a:off x="11146750" y="5408544"/>
            <a:ext cx="1666292" cy="1599862"/>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924206" y="321224"/>
            <a:ext cx="1445724" cy="1403589"/>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94523" y="5170009"/>
            <a:ext cx="715617" cy="0"/>
          </a:xfrm>
          <a:prstGeom prst="line">
            <a:avLst/>
          </a:prstGeom>
          <a:ln w="88900">
            <a:gradFill>
              <a:gsLst>
                <a:gs pos="0">
                  <a:srgbClr val="00A3E4"/>
                </a:gs>
                <a:gs pos="100000">
                  <a:srgbClr val="214BAE"/>
                </a:gs>
              </a:gsLst>
              <a:lin ang="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comb/>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14:presetBounceEnd="40000">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14:bounceEnd="40000">
                                          <p:cBhvr additive="base">
                                            <p:cTn id="40"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空心弧 8"/>
          <p:cNvSpPr/>
          <p:nvPr/>
        </p:nvSpPr>
        <p:spPr>
          <a:xfrm rot="5400000">
            <a:off x="1093566" y="2069033"/>
            <a:ext cx="4091171" cy="4091173"/>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0" name="椭圆 9"/>
          <p:cNvSpPr/>
          <p:nvPr/>
        </p:nvSpPr>
        <p:spPr>
          <a:xfrm>
            <a:off x="3921764" y="2131393"/>
            <a:ext cx="512808" cy="512808"/>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 name="椭圆 10"/>
          <p:cNvSpPr/>
          <p:nvPr/>
        </p:nvSpPr>
        <p:spPr>
          <a:xfrm>
            <a:off x="4784597" y="3217766"/>
            <a:ext cx="512808" cy="51280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3" name="椭圆 12"/>
          <p:cNvSpPr/>
          <p:nvPr/>
        </p:nvSpPr>
        <p:spPr>
          <a:xfrm>
            <a:off x="3925890" y="5601310"/>
            <a:ext cx="512808" cy="512808"/>
          </a:xfrm>
          <a:prstGeom prst="ellipse">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28" name="组合 27"/>
          <p:cNvGrpSpPr/>
          <p:nvPr/>
        </p:nvGrpSpPr>
        <p:grpSpPr>
          <a:xfrm>
            <a:off x="1579366" y="2554621"/>
            <a:ext cx="3120000" cy="3120000"/>
            <a:chOff x="1103084" y="2155824"/>
            <a:chExt cx="3176815" cy="3176815"/>
          </a:xfrm>
          <a:effectLst>
            <a:outerShdw blurRad="254000" dist="63500" dir="2700000" algn="tl" rotWithShape="0">
              <a:prstClr val="black">
                <a:alpha val="30000"/>
              </a:prstClr>
            </a:outerShdw>
          </a:effectLst>
        </p:grpSpPr>
        <p:sp>
          <p:nvSpPr>
            <p:cNvPr id="3" name="椭圆 2"/>
            <p:cNvSpPr/>
            <p:nvPr/>
          </p:nvSpPr>
          <p:spPr>
            <a:xfrm>
              <a:off x="1103084" y="2155824"/>
              <a:ext cx="3176815" cy="3176815"/>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6" name="组合 5"/>
            <p:cNvGrpSpPr>
              <a:grpSpLocks noChangeAspect="1"/>
            </p:cNvGrpSpPr>
            <p:nvPr/>
          </p:nvGrpSpPr>
          <p:grpSpPr>
            <a:xfrm>
              <a:off x="2090420" y="2521751"/>
              <a:ext cx="1202143" cy="1203715"/>
              <a:chOff x="17463" y="1153583"/>
              <a:chExt cx="404813" cy="405342"/>
            </a:xfrm>
            <a:solidFill>
              <a:srgbClr val="E7E7E7"/>
            </a:solidFill>
          </p:grpSpPr>
          <p:sp>
            <p:nvSpPr>
              <p:cNvPr id="29" name="Freeform 611"/>
              <p:cNvSpPr>
                <a:spLocks noEditPoints="1"/>
              </p:cNvSpPr>
              <p:nvPr/>
            </p:nvSpPr>
            <p:spPr bwMode="auto">
              <a:xfrm>
                <a:off x="244475" y="1390650"/>
                <a:ext cx="173038" cy="168275"/>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0" name="Freeform 612"/>
              <p:cNvSpPr/>
              <p:nvPr/>
            </p:nvSpPr>
            <p:spPr bwMode="auto">
              <a:xfrm>
                <a:off x="17463" y="1158875"/>
                <a:ext cx="179388" cy="179388"/>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1" name="Freeform 613"/>
              <p:cNvSpPr/>
              <p:nvPr/>
            </p:nvSpPr>
            <p:spPr bwMode="auto">
              <a:xfrm>
                <a:off x="17463" y="1153583"/>
                <a:ext cx="404813" cy="400050"/>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42" name="组合 41"/>
          <p:cNvGrpSpPr/>
          <p:nvPr/>
        </p:nvGrpSpPr>
        <p:grpSpPr>
          <a:xfrm>
            <a:off x="4431398" y="1907058"/>
            <a:ext cx="2390955" cy="956128"/>
            <a:chOff x="4340951" y="1564822"/>
            <a:chExt cx="2390955" cy="956128"/>
          </a:xfrm>
          <a:effectLst>
            <a:outerShdw blurRad="254000" dist="63500" dir="2700000" algn="tl" rotWithShape="0">
              <a:prstClr val="black">
                <a:alpha val="30000"/>
              </a:prstClr>
            </a:outerShdw>
          </a:effectLst>
        </p:grpSpPr>
        <p:cxnSp>
          <p:nvCxnSpPr>
            <p:cNvPr id="53" name="直接连接符 52"/>
            <p:cNvCxnSpPr/>
            <p:nvPr/>
          </p:nvCxnSpPr>
          <p:spPr>
            <a:xfrm>
              <a:off x="4340951" y="2045561"/>
              <a:ext cx="1440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5775778" y="1564822"/>
              <a:ext cx="956128" cy="956128"/>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41" name="组合 40"/>
            <p:cNvGrpSpPr>
              <a:grpSpLocks noChangeAspect="1"/>
            </p:cNvGrpSpPr>
            <p:nvPr/>
          </p:nvGrpSpPr>
          <p:grpSpPr>
            <a:xfrm>
              <a:off x="6044150" y="1775120"/>
              <a:ext cx="419385" cy="504000"/>
              <a:chOff x="5072479" y="2378340"/>
              <a:chExt cx="239649" cy="288000"/>
            </a:xfrm>
          </p:grpSpPr>
          <p:sp>
            <p:nvSpPr>
              <p:cNvPr id="39"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E5E5E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0"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E5E5E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45" name="组合 44"/>
          <p:cNvGrpSpPr/>
          <p:nvPr/>
        </p:nvGrpSpPr>
        <p:grpSpPr>
          <a:xfrm>
            <a:off x="4438703" y="5379650"/>
            <a:ext cx="2383653" cy="956128"/>
            <a:chOff x="4348253" y="4975681"/>
            <a:chExt cx="2383653" cy="956128"/>
          </a:xfrm>
          <a:effectLst>
            <a:outerShdw blurRad="254000" dist="63500" dir="2700000" algn="tl" rotWithShape="0">
              <a:prstClr val="black">
                <a:alpha val="30000"/>
              </a:prstClr>
            </a:outerShdw>
          </a:effectLst>
        </p:grpSpPr>
        <p:cxnSp>
          <p:nvCxnSpPr>
            <p:cNvPr id="54" name="直接连接符 53"/>
            <p:cNvCxnSpPr/>
            <p:nvPr/>
          </p:nvCxnSpPr>
          <p:spPr>
            <a:xfrm>
              <a:off x="4348253" y="5453745"/>
              <a:ext cx="1440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775778" y="4975681"/>
              <a:ext cx="956128" cy="9561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0" name="Freeform 110"/>
            <p:cNvSpPr>
              <a:spLocks noChangeAspect="1" noEditPoints="1"/>
            </p:cNvSpPr>
            <p:nvPr/>
          </p:nvSpPr>
          <p:spPr bwMode="auto">
            <a:xfrm>
              <a:off x="6046029" y="5239979"/>
              <a:ext cx="447158" cy="396000"/>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3" name="组合 42"/>
          <p:cNvGrpSpPr/>
          <p:nvPr/>
        </p:nvGrpSpPr>
        <p:grpSpPr>
          <a:xfrm>
            <a:off x="5297405" y="2996106"/>
            <a:ext cx="3351723" cy="956128"/>
            <a:chOff x="5484755" y="2623003"/>
            <a:chExt cx="3351723" cy="956128"/>
          </a:xfrm>
          <a:effectLst>
            <a:outerShdw blurRad="254000" dist="63500" dir="2700000" algn="tl" rotWithShape="0">
              <a:prstClr val="black">
                <a:alpha val="30000"/>
              </a:prstClr>
            </a:outerShdw>
          </a:effectLst>
        </p:grpSpPr>
        <p:cxnSp>
          <p:nvCxnSpPr>
            <p:cNvPr id="55" name="直接连接符 54"/>
            <p:cNvCxnSpPr>
              <a:stCxn id="11" idx="6"/>
              <a:endCxn id="7" idx="2"/>
            </p:cNvCxnSpPr>
            <p:nvPr/>
          </p:nvCxnSpPr>
          <p:spPr>
            <a:xfrm>
              <a:off x="5484755" y="3101067"/>
              <a:ext cx="239559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880350" y="2623003"/>
              <a:ext cx="956128" cy="9561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1" name="Freeform 168"/>
            <p:cNvSpPr>
              <a:spLocks noChangeAspect="1" noEditPoints="1"/>
            </p:cNvSpPr>
            <p:nvPr/>
          </p:nvSpPr>
          <p:spPr bwMode="auto">
            <a:xfrm>
              <a:off x="8127242" y="2903067"/>
              <a:ext cx="462345" cy="396000"/>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4" name="组合 43"/>
          <p:cNvGrpSpPr/>
          <p:nvPr/>
        </p:nvGrpSpPr>
        <p:grpSpPr>
          <a:xfrm>
            <a:off x="5113977" y="4263383"/>
            <a:ext cx="3535149" cy="956128"/>
            <a:chOff x="5301329" y="3890281"/>
            <a:chExt cx="3535149" cy="956128"/>
          </a:xfrm>
          <a:effectLst>
            <a:outerShdw blurRad="254000" dist="63500" dir="2700000" algn="tl" rotWithShape="0">
              <a:prstClr val="black">
                <a:alpha val="30000"/>
              </a:prstClr>
            </a:outerShdw>
          </a:effectLst>
        </p:grpSpPr>
        <p:cxnSp>
          <p:nvCxnSpPr>
            <p:cNvPr id="56" name="直接连接符 55"/>
            <p:cNvCxnSpPr>
              <a:endCxn id="5" idx="2"/>
            </p:cNvCxnSpPr>
            <p:nvPr/>
          </p:nvCxnSpPr>
          <p:spPr>
            <a:xfrm>
              <a:off x="5301329" y="4362426"/>
              <a:ext cx="2579021" cy="591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880350" y="3890281"/>
              <a:ext cx="956128" cy="956128"/>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2" name="Freeform 203"/>
            <p:cNvSpPr>
              <a:spLocks noChangeAspect="1" noEditPoints="1"/>
            </p:cNvSpPr>
            <p:nvPr/>
          </p:nvSpPr>
          <p:spPr bwMode="auto">
            <a:xfrm>
              <a:off x="8167654" y="4154579"/>
              <a:ext cx="413052" cy="39600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49" name="矩形 48"/>
          <p:cNvSpPr/>
          <p:nvPr/>
        </p:nvSpPr>
        <p:spPr>
          <a:xfrm>
            <a:off x="2518642" y="4140265"/>
            <a:ext cx="1210570" cy="400101"/>
          </a:xfrm>
          <a:prstGeom prst="rect">
            <a:avLst/>
          </a:prstGeom>
        </p:spPr>
        <p:txBody>
          <a:bodyPr wrap="none" lIns="91431" tIns="45716" rIns="91431" bIns="45716">
            <a:spAutoFit/>
          </a:bodyPr>
          <a:lstStyle/>
          <a:p>
            <a:pPr defTabSz="914400"/>
            <a:r>
              <a:rPr lang="zh-CN" altLang="en-US" sz="2000"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47"/>
          <p:cNvSpPr>
            <a:spLocks noChangeArrowheads="1"/>
          </p:cNvSpPr>
          <p:nvPr/>
        </p:nvSpPr>
        <p:spPr bwMode="auto">
          <a:xfrm>
            <a:off x="2074208" y="4536221"/>
            <a:ext cx="2099455"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10000"/>
              </a:lnSpc>
              <a:spcBef>
                <a:spcPct val="0"/>
              </a:spcBef>
              <a:buNone/>
            </a:pPr>
            <a:r>
              <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57"/>
          <p:cNvSpPr/>
          <p:nvPr/>
        </p:nvSpPr>
        <p:spPr>
          <a:xfrm>
            <a:off x="6873554" y="1783690"/>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9" name="矩形 47"/>
          <p:cNvSpPr>
            <a:spLocks noChangeArrowheads="1"/>
          </p:cNvSpPr>
          <p:nvPr/>
        </p:nvSpPr>
        <p:spPr bwMode="auto">
          <a:xfrm>
            <a:off x="6876354" y="2151127"/>
            <a:ext cx="263322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2" name="矩形 61"/>
          <p:cNvSpPr/>
          <p:nvPr/>
        </p:nvSpPr>
        <p:spPr>
          <a:xfrm>
            <a:off x="6873554" y="5334116"/>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3" name="矩形 47"/>
          <p:cNvSpPr>
            <a:spLocks noChangeArrowheads="1"/>
          </p:cNvSpPr>
          <p:nvPr/>
        </p:nvSpPr>
        <p:spPr bwMode="auto">
          <a:xfrm>
            <a:off x="6876354" y="5701553"/>
            <a:ext cx="263322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4" name="矩形 63"/>
          <p:cNvSpPr/>
          <p:nvPr/>
        </p:nvSpPr>
        <p:spPr>
          <a:xfrm>
            <a:off x="8708902" y="2885161"/>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5" name="矩形 47"/>
          <p:cNvSpPr>
            <a:spLocks noChangeArrowheads="1"/>
          </p:cNvSpPr>
          <p:nvPr/>
        </p:nvSpPr>
        <p:spPr bwMode="auto">
          <a:xfrm>
            <a:off x="8711704" y="3252595"/>
            <a:ext cx="2058299"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6" name="矩形 65"/>
          <p:cNvSpPr/>
          <p:nvPr/>
        </p:nvSpPr>
        <p:spPr>
          <a:xfrm>
            <a:off x="8708902" y="4189992"/>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7" name="矩形 47"/>
          <p:cNvSpPr>
            <a:spLocks noChangeArrowheads="1"/>
          </p:cNvSpPr>
          <p:nvPr/>
        </p:nvSpPr>
        <p:spPr bwMode="auto">
          <a:xfrm>
            <a:off x="8711704" y="4557427"/>
            <a:ext cx="2058299"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 name="椭圆 11"/>
          <p:cNvSpPr/>
          <p:nvPr/>
        </p:nvSpPr>
        <p:spPr>
          <a:xfrm>
            <a:off x="4795297" y="4485043"/>
            <a:ext cx="512808" cy="512808"/>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0" name="矩形 3"/>
          <p:cNvSpPr>
            <a:spLocks noChangeArrowheads="1"/>
          </p:cNvSpPr>
          <p:nvPr/>
        </p:nvSpPr>
        <p:spPr bwMode="auto">
          <a:xfrm>
            <a:off x="817549" y="244747"/>
            <a:ext cx="20104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未来的小目标</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p:cTn id="7" dur="400" fill="hold"/>
                                        <p:tgtEl>
                                          <p:spTgt spid="28"/>
                                        </p:tgtEl>
                                        <p:attrNameLst>
                                          <p:attrName>ppt_w</p:attrName>
                                        </p:attrNameLst>
                                      </p:cBhvr>
                                      <p:tavLst>
                                        <p:tav tm="0">
                                          <p:val>
                                            <p:fltVal val="0"/>
                                          </p:val>
                                        </p:tav>
                                        <p:tav tm="100000">
                                          <p:val>
                                            <p:strVal val="#ppt_w"/>
                                          </p:val>
                                        </p:tav>
                                      </p:tavLst>
                                    </p:anim>
                                    <p:anim calcmode="lin" valueType="num">
                                      <p:cBhvr>
                                        <p:cTn id="8" dur="400" fill="hold"/>
                                        <p:tgtEl>
                                          <p:spTgt spid="28"/>
                                        </p:tgtEl>
                                        <p:attrNameLst>
                                          <p:attrName>ppt_h</p:attrName>
                                        </p:attrNameLst>
                                      </p:cBhvr>
                                      <p:tavLst>
                                        <p:tav tm="0">
                                          <p:val>
                                            <p:fltVal val="0"/>
                                          </p:val>
                                        </p:tav>
                                        <p:tav tm="100000">
                                          <p:val>
                                            <p:strVal val="#ppt_h"/>
                                          </p:val>
                                        </p:tav>
                                      </p:tavLst>
                                    </p:anim>
                                    <p:animEffect transition="in" filter="fade">
                                      <p:cBhvr>
                                        <p:cTn id="9" dur="400"/>
                                        <p:tgtEl>
                                          <p:spTgt spid="28"/>
                                        </p:tgtEl>
                                      </p:cBhvr>
                                    </p:animEffec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anim calcmode="lin" valueType="num">
                                      <p:cBhvr>
                                        <p:cTn id="19" dur="500" fill="hold"/>
                                        <p:tgtEl>
                                          <p:spTgt spid="57"/>
                                        </p:tgtEl>
                                        <p:attrNameLst>
                                          <p:attrName>ppt_x</p:attrName>
                                        </p:attrNameLst>
                                      </p:cBhvr>
                                      <p:tavLst>
                                        <p:tav tm="0">
                                          <p:val>
                                            <p:strVal val="#ppt_x"/>
                                          </p:val>
                                        </p:tav>
                                        <p:tav tm="100000">
                                          <p:val>
                                            <p:strVal val="#ppt_x"/>
                                          </p:val>
                                        </p:tav>
                                      </p:tavLst>
                                    </p:anim>
                                    <p:anim calcmode="lin" valueType="num">
                                      <p:cBhvr>
                                        <p:cTn id="20" dur="500" fill="hold"/>
                                        <p:tgtEl>
                                          <p:spTgt spid="57"/>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350"/>
                                        <p:tgtEl>
                                          <p:spTgt spid="9"/>
                                        </p:tgtEl>
                                      </p:cBhvr>
                                    </p:animEffect>
                                  </p:childTnLst>
                                </p:cTn>
                              </p:par>
                              <p:par>
                                <p:cTn id="24" presetID="53" presetClass="entr" presetSubtype="16"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400" fill="hold"/>
                                        <p:tgtEl>
                                          <p:spTgt spid="10"/>
                                        </p:tgtEl>
                                        <p:attrNameLst>
                                          <p:attrName>ppt_w</p:attrName>
                                        </p:attrNameLst>
                                      </p:cBhvr>
                                      <p:tavLst>
                                        <p:tav tm="0">
                                          <p:val>
                                            <p:fltVal val="0"/>
                                          </p:val>
                                        </p:tav>
                                        <p:tav tm="100000">
                                          <p:val>
                                            <p:strVal val="#ppt_w"/>
                                          </p:val>
                                        </p:tav>
                                      </p:tavLst>
                                    </p:anim>
                                    <p:anim calcmode="lin" valueType="num">
                                      <p:cBhvr>
                                        <p:cTn id="27" dur="400" fill="hold"/>
                                        <p:tgtEl>
                                          <p:spTgt spid="10"/>
                                        </p:tgtEl>
                                        <p:attrNameLst>
                                          <p:attrName>ppt_h</p:attrName>
                                        </p:attrNameLst>
                                      </p:cBhvr>
                                      <p:tavLst>
                                        <p:tav tm="0">
                                          <p:val>
                                            <p:fltVal val="0"/>
                                          </p:val>
                                        </p:tav>
                                        <p:tav tm="100000">
                                          <p:val>
                                            <p:strVal val="#ppt_h"/>
                                          </p:val>
                                        </p:tav>
                                      </p:tavLst>
                                    </p:anim>
                                    <p:animEffect transition="in" filter="fade">
                                      <p:cBhvr>
                                        <p:cTn id="28" dur="400"/>
                                        <p:tgtEl>
                                          <p:spTgt spid="10"/>
                                        </p:tgtEl>
                                      </p:cBhvr>
                                    </p:animEffect>
                                  </p:childTnLst>
                                </p:cTn>
                              </p:par>
                              <p:par>
                                <p:cTn id="29" presetID="53" presetClass="entr" presetSubtype="16"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400" fill="hold"/>
                                        <p:tgtEl>
                                          <p:spTgt spid="11"/>
                                        </p:tgtEl>
                                        <p:attrNameLst>
                                          <p:attrName>ppt_w</p:attrName>
                                        </p:attrNameLst>
                                      </p:cBhvr>
                                      <p:tavLst>
                                        <p:tav tm="0">
                                          <p:val>
                                            <p:fltVal val="0"/>
                                          </p:val>
                                        </p:tav>
                                        <p:tav tm="100000">
                                          <p:val>
                                            <p:strVal val="#ppt_w"/>
                                          </p:val>
                                        </p:tav>
                                      </p:tavLst>
                                    </p:anim>
                                    <p:anim calcmode="lin" valueType="num">
                                      <p:cBhvr>
                                        <p:cTn id="32" dur="400" fill="hold"/>
                                        <p:tgtEl>
                                          <p:spTgt spid="11"/>
                                        </p:tgtEl>
                                        <p:attrNameLst>
                                          <p:attrName>ppt_h</p:attrName>
                                        </p:attrNameLst>
                                      </p:cBhvr>
                                      <p:tavLst>
                                        <p:tav tm="0">
                                          <p:val>
                                            <p:fltVal val="0"/>
                                          </p:val>
                                        </p:tav>
                                        <p:tav tm="100000">
                                          <p:val>
                                            <p:strVal val="#ppt_h"/>
                                          </p:val>
                                        </p:tav>
                                      </p:tavLst>
                                    </p:anim>
                                    <p:animEffect transition="in" filter="fade">
                                      <p:cBhvr>
                                        <p:cTn id="33" dur="400"/>
                                        <p:tgtEl>
                                          <p:spTgt spid="11"/>
                                        </p:tgtEl>
                                      </p:cBhvr>
                                    </p:animEffect>
                                  </p:childTnLst>
                                </p:cTn>
                              </p:par>
                              <p:par>
                                <p:cTn id="34" presetID="53" presetClass="entr" presetSubtype="16" fill="hold" grpId="0" nodeType="withEffect">
                                  <p:stCondLst>
                                    <p:cond delay="2500"/>
                                  </p:stCondLst>
                                  <p:childTnLst>
                                    <p:set>
                                      <p:cBhvr>
                                        <p:cTn id="35" dur="1" fill="hold">
                                          <p:stCondLst>
                                            <p:cond delay="0"/>
                                          </p:stCondLst>
                                        </p:cTn>
                                        <p:tgtEl>
                                          <p:spTgt spid="12"/>
                                        </p:tgtEl>
                                        <p:attrNameLst>
                                          <p:attrName>style.visibility</p:attrName>
                                        </p:attrNameLst>
                                      </p:cBhvr>
                                      <p:to>
                                        <p:strVal val="visible"/>
                                      </p:to>
                                    </p:set>
                                    <p:anim calcmode="lin" valueType="num">
                                      <p:cBhvr>
                                        <p:cTn id="36" dur="400" fill="hold"/>
                                        <p:tgtEl>
                                          <p:spTgt spid="12"/>
                                        </p:tgtEl>
                                        <p:attrNameLst>
                                          <p:attrName>ppt_w</p:attrName>
                                        </p:attrNameLst>
                                      </p:cBhvr>
                                      <p:tavLst>
                                        <p:tav tm="0">
                                          <p:val>
                                            <p:fltVal val="0"/>
                                          </p:val>
                                        </p:tav>
                                        <p:tav tm="100000">
                                          <p:val>
                                            <p:strVal val="#ppt_w"/>
                                          </p:val>
                                        </p:tav>
                                      </p:tavLst>
                                    </p:anim>
                                    <p:anim calcmode="lin" valueType="num">
                                      <p:cBhvr>
                                        <p:cTn id="37" dur="400" fill="hold"/>
                                        <p:tgtEl>
                                          <p:spTgt spid="12"/>
                                        </p:tgtEl>
                                        <p:attrNameLst>
                                          <p:attrName>ppt_h</p:attrName>
                                        </p:attrNameLst>
                                      </p:cBhvr>
                                      <p:tavLst>
                                        <p:tav tm="0">
                                          <p:val>
                                            <p:fltVal val="0"/>
                                          </p:val>
                                        </p:tav>
                                        <p:tav tm="100000">
                                          <p:val>
                                            <p:strVal val="#ppt_h"/>
                                          </p:val>
                                        </p:tav>
                                      </p:tavLst>
                                    </p:anim>
                                    <p:animEffect transition="in" filter="fade">
                                      <p:cBhvr>
                                        <p:cTn id="38" dur="400"/>
                                        <p:tgtEl>
                                          <p:spTgt spid="12"/>
                                        </p:tgtEl>
                                      </p:cBhvr>
                                    </p:animEffect>
                                  </p:childTnLst>
                                </p:cTn>
                              </p:par>
                              <p:par>
                                <p:cTn id="39" presetID="53" presetClass="entr" presetSubtype="16" fill="hold" grpId="0" nodeType="withEffect">
                                  <p:stCondLst>
                                    <p:cond delay="3000"/>
                                  </p:stCondLst>
                                  <p:childTnLst>
                                    <p:set>
                                      <p:cBhvr>
                                        <p:cTn id="40" dur="1" fill="hold">
                                          <p:stCondLst>
                                            <p:cond delay="0"/>
                                          </p:stCondLst>
                                        </p:cTn>
                                        <p:tgtEl>
                                          <p:spTgt spid="13"/>
                                        </p:tgtEl>
                                        <p:attrNameLst>
                                          <p:attrName>style.visibility</p:attrName>
                                        </p:attrNameLst>
                                      </p:cBhvr>
                                      <p:to>
                                        <p:strVal val="visible"/>
                                      </p:to>
                                    </p:set>
                                    <p:anim calcmode="lin" valueType="num">
                                      <p:cBhvr>
                                        <p:cTn id="41" dur="400" fill="hold"/>
                                        <p:tgtEl>
                                          <p:spTgt spid="13"/>
                                        </p:tgtEl>
                                        <p:attrNameLst>
                                          <p:attrName>ppt_w</p:attrName>
                                        </p:attrNameLst>
                                      </p:cBhvr>
                                      <p:tavLst>
                                        <p:tav tm="0">
                                          <p:val>
                                            <p:fltVal val="0"/>
                                          </p:val>
                                        </p:tav>
                                        <p:tav tm="100000">
                                          <p:val>
                                            <p:strVal val="#ppt_w"/>
                                          </p:val>
                                        </p:tav>
                                      </p:tavLst>
                                    </p:anim>
                                    <p:anim calcmode="lin" valueType="num">
                                      <p:cBhvr>
                                        <p:cTn id="42" dur="400" fill="hold"/>
                                        <p:tgtEl>
                                          <p:spTgt spid="13"/>
                                        </p:tgtEl>
                                        <p:attrNameLst>
                                          <p:attrName>ppt_h</p:attrName>
                                        </p:attrNameLst>
                                      </p:cBhvr>
                                      <p:tavLst>
                                        <p:tav tm="0">
                                          <p:val>
                                            <p:fltVal val="0"/>
                                          </p:val>
                                        </p:tav>
                                        <p:tav tm="100000">
                                          <p:val>
                                            <p:strVal val="#ppt_h"/>
                                          </p:val>
                                        </p:tav>
                                      </p:tavLst>
                                    </p:anim>
                                    <p:animEffect transition="in" filter="fade">
                                      <p:cBhvr>
                                        <p:cTn id="43" dur="400"/>
                                        <p:tgtEl>
                                          <p:spTgt spid="13"/>
                                        </p:tgtEl>
                                      </p:cBhvr>
                                    </p:animEffect>
                                  </p:childTnLst>
                                </p:cTn>
                              </p:par>
                              <p:par>
                                <p:cTn id="44" presetID="2" presetClass="entr" presetSubtype="2" fill="hold" nodeType="withEffect">
                                  <p:stCondLst>
                                    <p:cond delay="375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childTnLst>
                          </p:cTn>
                        </p:par>
                        <p:par>
                          <p:cTn id="48" fill="hold">
                            <p:stCondLst>
                              <p:cond delay="1250"/>
                            </p:stCondLst>
                            <p:childTnLst>
                              <p:par>
                                <p:cTn id="49" presetID="22" presetClass="entr" presetSubtype="8"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1750"/>
                            </p:stCondLst>
                            <p:childTnLst>
                              <p:par>
                                <p:cTn id="56" presetID="2" presetClass="entr" presetSubtype="2" fill="hold" nodeType="afterEffect">
                                  <p:stCondLst>
                                    <p:cond delay="25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1+#ppt_w/2"/>
                                          </p:val>
                                        </p:tav>
                                        <p:tav tm="100000">
                                          <p:val>
                                            <p:strVal val="#ppt_x"/>
                                          </p:val>
                                        </p:tav>
                                      </p:tavLst>
                                    </p:anim>
                                    <p:anim calcmode="lin" valueType="num">
                                      <p:cBhvr additive="base">
                                        <p:cTn id="59" dur="500" fill="hold"/>
                                        <p:tgtEl>
                                          <p:spTgt spid="43"/>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left)">
                                      <p:cBhvr>
                                        <p:cTn id="66" dur="500"/>
                                        <p:tgtEl>
                                          <p:spTgt spid="65"/>
                                        </p:tgtEl>
                                      </p:cBhvr>
                                    </p:animEffect>
                                  </p:childTnLst>
                                </p:cTn>
                              </p:par>
                            </p:childTnLst>
                          </p:cTn>
                        </p:par>
                        <p:par>
                          <p:cTn id="67" fill="hold">
                            <p:stCondLst>
                              <p:cond delay="3000"/>
                            </p:stCondLst>
                            <p:childTnLst>
                              <p:par>
                                <p:cTn id="68" presetID="2" presetClass="entr" presetSubtype="2" fill="hold" nodeType="afterEffect">
                                  <p:stCondLst>
                                    <p:cond delay="25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fill="hold"/>
                                        <p:tgtEl>
                                          <p:spTgt spid="44"/>
                                        </p:tgtEl>
                                        <p:attrNameLst>
                                          <p:attrName>ppt_x</p:attrName>
                                        </p:attrNameLst>
                                      </p:cBhvr>
                                      <p:tavLst>
                                        <p:tav tm="0">
                                          <p:val>
                                            <p:strVal val="1+#ppt_w/2"/>
                                          </p:val>
                                        </p:tav>
                                        <p:tav tm="100000">
                                          <p:val>
                                            <p:strVal val="#ppt_x"/>
                                          </p:val>
                                        </p:tav>
                                      </p:tavLst>
                                    </p:anim>
                                    <p:anim calcmode="lin" valueType="num">
                                      <p:cBhvr additive="base">
                                        <p:cTn id="71" dur="500" fill="hold"/>
                                        <p:tgtEl>
                                          <p:spTgt spid="44"/>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500"/>
                                        <p:tgtEl>
                                          <p:spTgt spid="6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par>
                          <p:cTn id="79" fill="hold">
                            <p:stCondLst>
                              <p:cond delay="4250"/>
                            </p:stCondLst>
                            <p:childTnLst>
                              <p:par>
                                <p:cTn id="80" presetID="2" presetClass="entr" presetSubtype="2" fill="hold" nodeType="afterEffect">
                                  <p:stCondLst>
                                    <p:cond delay="25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500" fill="hold"/>
                                        <p:tgtEl>
                                          <p:spTgt spid="45"/>
                                        </p:tgtEl>
                                        <p:attrNameLst>
                                          <p:attrName>ppt_x</p:attrName>
                                        </p:attrNameLst>
                                      </p:cBhvr>
                                      <p:tavLst>
                                        <p:tav tm="0">
                                          <p:val>
                                            <p:strVal val="1+#ppt_w/2"/>
                                          </p:val>
                                        </p:tav>
                                        <p:tav tm="100000">
                                          <p:val>
                                            <p:strVal val="#ppt_x"/>
                                          </p:val>
                                        </p:tav>
                                      </p:tavLst>
                                    </p:anim>
                                    <p:anim calcmode="lin" valueType="num">
                                      <p:cBhvr additive="base">
                                        <p:cTn id="83" dur="500" fill="hold"/>
                                        <p:tgtEl>
                                          <p:spTgt spid="45"/>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left)">
                                      <p:cBhvr>
                                        <p:cTn id="87" dur="500"/>
                                        <p:tgtEl>
                                          <p:spTgt spid="6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wipe(left)">
                                      <p:cBhvr>
                                        <p:cTn id="9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3" grpId="0" bldLvl="0" animBg="1"/>
      <p:bldP spid="49" grpId="0"/>
      <p:bldP spid="57" grpId="0"/>
      <p:bldP spid="58" grpId="0"/>
      <p:bldP spid="59" grpId="0"/>
      <p:bldP spid="62" grpId="0"/>
      <p:bldP spid="63" grpId="0"/>
      <p:bldP spid="64" grpId="0"/>
      <p:bldP spid="65" grpId="0"/>
      <p:bldP spid="66" grpId="0"/>
      <p:bldP spid="67" grpId="0"/>
      <p:bldP spid="1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39150" y="0"/>
            <a:ext cx="3752850" cy="6381750"/>
          </a:xfrm>
          <a:custGeom>
            <a:avLst/>
            <a:gdLst>
              <a:gd name="connsiteX0" fmla="*/ 0 w 3295650"/>
              <a:gd name="connsiteY0" fmla="*/ 0 h 6381750"/>
              <a:gd name="connsiteX1" fmla="*/ 3295650 w 3295650"/>
              <a:gd name="connsiteY1" fmla="*/ 0 h 6381750"/>
              <a:gd name="connsiteX2" fmla="*/ 3295650 w 3295650"/>
              <a:gd name="connsiteY2" fmla="*/ 6381750 h 6381750"/>
              <a:gd name="connsiteX3" fmla="*/ 0 w 3295650"/>
              <a:gd name="connsiteY3" fmla="*/ 6381750 h 6381750"/>
              <a:gd name="connsiteX4" fmla="*/ 0 w 3295650"/>
              <a:gd name="connsiteY4" fmla="*/ 0 h 6381750"/>
              <a:gd name="connsiteX0-1" fmla="*/ 0 w 3295650"/>
              <a:gd name="connsiteY0-2" fmla="*/ 0 h 6381750"/>
              <a:gd name="connsiteX1-3" fmla="*/ 2133600 w 3295650"/>
              <a:gd name="connsiteY1-4" fmla="*/ 0 h 6381750"/>
              <a:gd name="connsiteX2-5" fmla="*/ 3295650 w 3295650"/>
              <a:gd name="connsiteY2-6" fmla="*/ 0 h 6381750"/>
              <a:gd name="connsiteX3-7" fmla="*/ 3295650 w 3295650"/>
              <a:gd name="connsiteY3-8" fmla="*/ 6381750 h 6381750"/>
              <a:gd name="connsiteX4-9" fmla="*/ 0 w 3295650"/>
              <a:gd name="connsiteY4-10" fmla="*/ 6381750 h 6381750"/>
              <a:gd name="connsiteX5" fmla="*/ 0 w 3295650"/>
              <a:gd name="connsiteY5" fmla="*/ 0 h 6381750"/>
              <a:gd name="connsiteX0-11" fmla="*/ 0 w 3486150"/>
              <a:gd name="connsiteY0-12" fmla="*/ 2438400 h 6381750"/>
              <a:gd name="connsiteX1-13" fmla="*/ 2324100 w 3486150"/>
              <a:gd name="connsiteY1-14" fmla="*/ 0 h 6381750"/>
              <a:gd name="connsiteX2-15" fmla="*/ 3486150 w 3486150"/>
              <a:gd name="connsiteY2-16" fmla="*/ 0 h 6381750"/>
              <a:gd name="connsiteX3-17" fmla="*/ 3486150 w 3486150"/>
              <a:gd name="connsiteY3-18" fmla="*/ 6381750 h 6381750"/>
              <a:gd name="connsiteX4-19" fmla="*/ 190500 w 3486150"/>
              <a:gd name="connsiteY4-20" fmla="*/ 6381750 h 6381750"/>
              <a:gd name="connsiteX5-21" fmla="*/ 0 w 3486150"/>
              <a:gd name="connsiteY5-22" fmla="*/ 2438400 h 6381750"/>
              <a:gd name="connsiteX0-23" fmla="*/ 0 w 3486150"/>
              <a:gd name="connsiteY0-24" fmla="*/ 2438400 h 6381750"/>
              <a:gd name="connsiteX1-25" fmla="*/ 2324100 w 3486150"/>
              <a:gd name="connsiteY1-26" fmla="*/ 0 h 6381750"/>
              <a:gd name="connsiteX2-27" fmla="*/ 3486150 w 3486150"/>
              <a:gd name="connsiteY2-28" fmla="*/ 0 h 6381750"/>
              <a:gd name="connsiteX3-29" fmla="*/ 3486150 w 3486150"/>
              <a:gd name="connsiteY3-30" fmla="*/ 6381750 h 6381750"/>
              <a:gd name="connsiteX4-31" fmla="*/ 0 w 3486150"/>
              <a:gd name="connsiteY4-32" fmla="*/ 2438400 h 6381750"/>
              <a:gd name="connsiteX0-33" fmla="*/ 0 w 3752850"/>
              <a:gd name="connsiteY0-34" fmla="*/ 2781300 h 6381750"/>
              <a:gd name="connsiteX1-35" fmla="*/ 2590800 w 3752850"/>
              <a:gd name="connsiteY1-36" fmla="*/ 0 h 6381750"/>
              <a:gd name="connsiteX2-37" fmla="*/ 3752850 w 3752850"/>
              <a:gd name="connsiteY2-38" fmla="*/ 0 h 6381750"/>
              <a:gd name="connsiteX3-39" fmla="*/ 3752850 w 3752850"/>
              <a:gd name="connsiteY3-40" fmla="*/ 6381750 h 6381750"/>
              <a:gd name="connsiteX4-41" fmla="*/ 0 w 3752850"/>
              <a:gd name="connsiteY4-42" fmla="*/ 2781300 h 63817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52850" h="6381750">
                <a:moveTo>
                  <a:pt x="0" y="2781300"/>
                </a:moveTo>
                <a:lnTo>
                  <a:pt x="2590800" y="0"/>
                </a:lnTo>
                <a:lnTo>
                  <a:pt x="3752850" y="0"/>
                </a:lnTo>
                <a:lnTo>
                  <a:pt x="3752850" y="6381750"/>
                </a:lnTo>
                <a:lnTo>
                  <a:pt x="0" y="2781300"/>
                </a:lnTo>
                <a:close/>
              </a:path>
            </a:pathLst>
          </a:custGeom>
          <a:blipFill dpi="0" rotWithShape="1">
            <a:blip r:embed="rId1">
              <a:extLst>
                <a:ext uri="{28A0092B-C50C-407E-A947-70E740481C1C}">
                  <a14:useLocalDpi xmlns:a14="http://schemas.microsoft.com/office/drawing/2010/main" val="0"/>
                </a:ext>
              </a:extLst>
            </a:blip>
            <a:srcRect/>
            <a:stretch>
              <a:fillRect l="-100888" r="-54188"/>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7" name="直接连接符 6"/>
          <p:cNvCxnSpPr/>
          <p:nvPr/>
        </p:nvCxnSpPr>
        <p:spPr>
          <a:xfrm flipH="1">
            <a:off x="8793193" y="-90488"/>
            <a:ext cx="1446182" cy="1400273"/>
          </a:xfrm>
          <a:prstGeom prst="line">
            <a:avLst/>
          </a:prstGeom>
          <a:ln w="254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9999033" y="-556046"/>
            <a:ext cx="1482586" cy="1480069"/>
          </a:xfrm>
          <a:prstGeom prst="line">
            <a:avLst/>
          </a:prstGeom>
          <a:ln w="215900">
            <a:gradFill>
              <a:gsLst>
                <a:gs pos="0">
                  <a:srgbClr val="00A3E4"/>
                </a:gs>
                <a:gs pos="100000">
                  <a:srgbClr val="214BAE"/>
                </a:gs>
              </a:gsLst>
              <a:lin ang="5400000" scaled="1"/>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0239375" y="4533901"/>
            <a:ext cx="2362248" cy="2188416"/>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9358420" y="4363618"/>
            <a:ext cx="2765505" cy="266466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854430" y="3783174"/>
            <a:ext cx="3232217" cy="3237334"/>
          </a:xfrm>
          <a:prstGeom prst="line">
            <a:avLst/>
          </a:prstGeom>
          <a:ln w="1270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98044" y="19050"/>
            <a:ext cx="1453857" cy="1456159"/>
          </a:xfrm>
          <a:prstGeom prst="line">
            <a:avLst/>
          </a:prstGeom>
          <a:ln w="762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rot="2700000">
            <a:off x="-1047750" y="-647700"/>
            <a:ext cx="2095500" cy="2095500"/>
          </a:xfrm>
          <a:prstGeom prst="roundRect">
            <a:avLst>
              <a:gd name="adj" fmla="val 5758"/>
            </a:avLst>
          </a:prstGeom>
          <a:gradFill>
            <a:gsLst>
              <a:gs pos="0">
                <a:srgbClr val="00A3E4"/>
              </a:gs>
              <a:gs pos="100000">
                <a:srgbClr val="214BAE"/>
              </a:gs>
            </a:gsLst>
            <a:lin ang="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3" name="矩形 22"/>
          <p:cNvSpPr/>
          <p:nvPr/>
        </p:nvSpPr>
        <p:spPr>
          <a:xfrm>
            <a:off x="599193" y="2520866"/>
            <a:ext cx="5887013" cy="147591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8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谢谢观看</a:t>
            </a:r>
            <a:endParaRPr lang="en-US" altLang="zh-CN" sz="8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8" name="矩形 27"/>
          <p:cNvSpPr/>
          <p:nvPr/>
        </p:nvSpPr>
        <p:spPr>
          <a:xfrm>
            <a:off x="670445" y="3882139"/>
            <a:ext cx="5887013" cy="72122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4000" b="1" dirty="0" smtClean="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THANK YOU</a:t>
            </a:r>
            <a:endParaRPr lang="en-US" altLang="zh-CN" sz="4000" b="1" dirty="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nvGrpSpPr>
          <p:cNvPr id="43" name="组合 42"/>
          <p:cNvGrpSpPr/>
          <p:nvPr/>
        </p:nvGrpSpPr>
        <p:grpSpPr>
          <a:xfrm>
            <a:off x="5886450" y="5898164"/>
            <a:ext cx="2476626" cy="306705"/>
            <a:chOff x="7051065" y="5465369"/>
            <a:chExt cx="2476626" cy="306705"/>
          </a:xfrm>
        </p:grpSpPr>
        <p:grpSp>
          <p:nvGrpSpPr>
            <p:cNvPr id="40" name="组合 39"/>
            <p:cNvGrpSpPr/>
            <p:nvPr/>
          </p:nvGrpSpPr>
          <p:grpSpPr>
            <a:xfrm>
              <a:off x="7051065" y="5490086"/>
              <a:ext cx="268874" cy="268872"/>
              <a:chOff x="6983702" y="5422722"/>
              <a:chExt cx="403599" cy="403599"/>
            </a:xfrm>
            <a:effectLst>
              <a:outerShdw blurRad="50800" dist="38100" dir="2700000" algn="tl" rotWithShape="0">
                <a:prstClr val="black">
                  <a:alpha val="20000"/>
                </a:prstClr>
              </a:outerShdw>
            </a:effectLst>
          </p:grpSpPr>
          <p:sp>
            <p:nvSpPr>
              <p:cNvPr id="38" name="椭圆 37"/>
              <p:cNvSpPr/>
              <p:nvPr/>
            </p:nvSpPr>
            <p:spPr>
              <a:xfrm>
                <a:off x="6983702" y="5422722"/>
                <a:ext cx="403599" cy="403599"/>
              </a:xfrm>
              <a:prstGeom prst="ellipse">
                <a:avLst/>
              </a:prstGeom>
              <a:gradFill>
                <a:gsLst>
                  <a:gs pos="0">
                    <a:srgbClr val="00A3E4"/>
                  </a:gs>
                  <a:gs pos="100000">
                    <a:srgbClr val="214BA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1" name="student-graduation-cap-shape_52041"/>
              <p:cNvSpPr>
                <a:spLocks noChangeAspect="1"/>
              </p:cNvSpPr>
              <p:nvPr/>
            </p:nvSpPr>
            <p:spPr bwMode="auto">
              <a:xfrm>
                <a:off x="7108548" y="5510351"/>
                <a:ext cx="162920" cy="196242"/>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sp>
          <p:nvSpPr>
            <p:cNvPr id="32" name="文本框 31"/>
            <p:cNvSpPr txBox="1"/>
            <p:nvPr/>
          </p:nvSpPr>
          <p:spPr>
            <a:xfrm>
              <a:off x="7362144" y="5465369"/>
              <a:ext cx="2165547"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020202"/>
                  </a:solidFill>
                  <a:latin typeface="字魂105号-简雅黑" panose="00000500000000000000" pitchFamily="2" charset="-122"/>
                  <a:ea typeface="字魂105号-简雅黑" panose="00000500000000000000" pitchFamily="2" charset="-122"/>
                  <a:cs typeface="+mn-ea"/>
                  <a:sym typeface="+mn-lt"/>
                </a:rPr>
                <a:t>主讲人：</a:t>
              </a:r>
              <a:r>
                <a:rPr lang="zh-CN" altLang="en-US" sz="1400" dirty="0">
                  <a:solidFill>
                    <a:srgbClr val="020202"/>
                  </a:solidFill>
                  <a:latin typeface="字魂105号-简雅黑" panose="00000500000000000000" pitchFamily="2" charset="-122"/>
                  <a:ea typeface="字魂105号-简雅黑" panose="00000500000000000000" pitchFamily="2" charset="-122"/>
                  <a:cs typeface="+mn-ea"/>
                  <a:sym typeface="+mn-lt"/>
                </a:rPr>
                <a:t>方亦舟</a:t>
              </a:r>
              <a:endParaRPr kumimoji="0" lang="zh-CN" altLang="en-US" sz="1400" b="0" i="0" u="none" strike="noStrike" kern="1200" cap="none" spc="0" normalizeH="0" baseline="0" noProof="0" dirty="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nvGrpSpPr>
          <p:cNvPr id="42" name="组合 41"/>
          <p:cNvGrpSpPr/>
          <p:nvPr/>
        </p:nvGrpSpPr>
        <p:grpSpPr>
          <a:xfrm>
            <a:off x="8319202" y="5898164"/>
            <a:ext cx="2059002" cy="306705"/>
            <a:chOff x="7051065" y="5979699"/>
            <a:chExt cx="2059002" cy="306705"/>
          </a:xfrm>
        </p:grpSpPr>
        <p:grpSp>
          <p:nvGrpSpPr>
            <p:cNvPr id="41" name="组合 40"/>
            <p:cNvGrpSpPr/>
            <p:nvPr/>
          </p:nvGrpSpPr>
          <p:grpSpPr>
            <a:xfrm>
              <a:off x="7051065" y="5999151"/>
              <a:ext cx="268874" cy="268872"/>
              <a:chOff x="6983702" y="5931787"/>
              <a:chExt cx="403599" cy="403599"/>
            </a:xfrm>
            <a:effectLst>
              <a:outerShdw blurRad="50800" dist="38100" dir="2700000" algn="tl" rotWithShape="0">
                <a:prstClr val="black">
                  <a:alpha val="20000"/>
                </a:prstClr>
              </a:outerShdw>
            </a:effectLst>
          </p:grpSpPr>
          <p:sp>
            <p:nvSpPr>
              <p:cNvPr id="39" name="椭圆 38"/>
              <p:cNvSpPr/>
              <p:nvPr/>
            </p:nvSpPr>
            <p:spPr>
              <a:xfrm>
                <a:off x="6983702" y="5931787"/>
                <a:ext cx="403599" cy="403599"/>
              </a:xfrm>
              <a:prstGeom prst="ellipse">
                <a:avLst/>
              </a:prstGeom>
              <a:gradFill>
                <a:gsLst>
                  <a:gs pos="0">
                    <a:srgbClr val="00A3E4"/>
                  </a:gs>
                  <a:gs pos="100000">
                    <a:srgbClr val="214BA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4" name="student-graduation-cap-shape_52041"/>
              <p:cNvSpPr>
                <a:spLocks noChangeAspect="1"/>
              </p:cNvSpPr>
              <p:nvPr/>
            </p:nvSpPr>
            <p:spPr bwMode="auto">
              <a:xfrm>
                <a:off x="7110574" y="6050269"/>
                <a:ext cx="165424" cy="171069"/>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sp>
          <p:nvSpPr>
            <p:cNvPr id="35" name="文本框 34"/>
            <p:cNvSpPr txBox="1"/>
            <p:nvPr/>
          </p:nvSpPr>
          <p:spPr>
            <a:xfrm>
              <a:off x="7367131" y="5979699"/>
              <a:ext cx="1742936"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rPr>
                <a:t>时间：</a:t>
              </a:r>
              <a:r>
                <a:rPr kumimoji="0" lang="en-US" altLang="zh-CN" sz="1400" b="0" i="0" u="none" strike="noStrike" kern="1200" cap="none" spc="0" normalizeH="0" baseline="0" noProof="0" dirty="0" smtClean="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rPr>
                <a:t>2020</a:t>
              </a:r>
              <a:r>
                <a:rPr kumimoji="0" lang="zh-CN" altLang="en-US" sz="1400" b="0" i="0" u="none" strike="noStrike" kern="1200" cap="none" spc="0" normalizeH="0" baseline="0" noProof="0" dirty="0" smtClean="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rPr>
                <a:t>年</a:t>
              </a:r>
              <a:endParaRPr kumimoji="0" lang="zh-CN" altLang="en-US" sz="1400" b="0" i="0" u="none" strike="noStrike" kern="1200" cap="none" spc="0" normalizeH="0" baseline="0" noProof="0" dirty="0">
                <a:ln>
                  <a:noFill/>
                </a:ln>
                <a:solidFill>
                  <a:srgbClr val="020202"/>
                </a:solidFill>
                <a:effectLst/>
                <a:uLnTx/>
                <a:uFillTx/>
                <a:latin typeface="字魂105号-简雅黑" panose="00000500000000000000" pitchFamily="2" charset="-122"/>
                <a:ea typeface="字魂105号-简雅黑" panose="00000500000000000000" pitchFamily="2" charset="-122"/>
                <a:cs typeface="+mn-ea"/>
                <a:sym typeface="+mn-lt"/>
              </a:endParaRPr>
            </a:p>
          </p:txBody>
        </p:sp>
      </p:grpSp>
      <p:grpSp>
        <p:nvGrpSpPr>
          <p:cNvPr id="45" name="组合 44"/>
          <p:cNvGrpSpPr/>
          <p:nvPr/>
        </p:nvGrpSpPr>
        <p:grpSpPr>
          <a:xfrm>
            <a:off x="7058860" y="1650828"/>
            <a:ext cx="2693540" cy="2451542"/>
            <a:chOff x="7058860" y="1650828"/>
            <a:chExt cx="2693540" cy="2451542"/>
          </a:xfrm>
        </p:grpSpPr>
        <p:sp>
          <p:nvSpPr>
            <p:cNvPr id="3" name="圆角矩形 2"/>
            <p:cNvSpPr/>
            <p:nvPr/>
          </p:nvSpPr>
          <p:spPr>
            <a:xfrm rot="2700000">
              <a:off x="7156228" y="1650828"/>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nvGrpSpPr>
            <p:cNvPr id="44" name="组合 43"/>
            <p:cNvGrpSpPr/>
            <p:nvPr/>
          </p:nvGrpSpPr>
          <p:grpSpPr>
            <a:xfrm>
              <a:off x="7058860" y="2343813"/>
              <a:ext cx="2693540" cy="1115679"/>
              <a:chOff x="7058860" y="2343813"/>
              <a:chExt cx="2693540" cy="1115679"/>
            </a:xfrm>
          </p:grpSpPr>
          <p:sp>
            <p:nvSpPr>
              <p:cNvPr id="36" name="矩形 35"/>
              <p:cNvSpPr/>
              <p:nvPr/>
            </p:nvSpPr>
            <p:spPr>
              <a:xfrm>
                <a:off x="7058860" y="2343813"/>
                <a:ext cx="2693540" cy="8623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44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玄瑞</a:t>
                </a:r>
                <a:endParaRPr lang="zh-CN" altLang="en-US" sz="44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37" name="矩形 36"/>
              <p:cNvSpPr/>
              <p:nvPr/>
            </p:nvSpPr>
            <p:spPr>
              <a:xfrm>
                <a:off x="7577665" y="3017532"/>
                <a:ext cx="1620079" cy="441960"/>
              </a:xfrm>
              <a:prstGeom prst="rect">
                <a:avLst/>
              </a:prstGeom>
              <a:noFill/>
            </p:spPr>
            <p:txBody>
              <a:bodyPr wrap="square" rtlCol="0">
                <a:spAutoFit/>
                <a:scene3d>
                  <a:camera prst="orthographicFront"/>
                  <a:lightRig rig="threePt" dir="t"/>
                </a:scene3d>
                <a:sp3d contourW="12700"/>
              </a:bodyPr>
              <a:lstStyle/>
              <a:p>
                <a:pPr algn="dist">
                  <a:lnSpc>
                    <a:spcPct val="114000"/>
                  </a:lnSpc>
                </a:pPr>
                <a:endParaRPr lang="en-US" altLang="zh-CN" sz="2000"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1000" fill="hold"/>
                                            <p:tgtEl>
                                              <p:spTgt spid="45"/>
                                            </p:tgtEl>
                                            <p:attrNameLst>
                                              <p:attrName>ppt_w</p:attrName>
                                            </p:attrNameLst>
                                          </p:cBhvr>
                                          <p:tavLst>
                                            <p:tav tm="0">
                                              <p:val>
                                                <p:fltVal val="0"/>
                                              </p:val>
                                            </p:tav>
                                            <p:tav tm="100000">
                                              <p:val>
                                                <p:strVal val="#ppt_w"/>
                                              </p:val>
                                            </p:tav>
                                          </p:tavLst>
                                        </p:anim>
                                        <p:anim calcmode="lin" valueType="num">
                                          <p:cBhvr>
                                            <p:cTn id="16" dur="1000" fill="hold"/>
                                            <p:tgtEl>
                                              <p:spTgt spid="45"/>
                                            </p:tgtEl>
                                            <p:attrNameLst>
                                              <p:attrName>ppt_h</p:attrName>
                                            </p:attrNameLst>
                                          </p:cBhvr>
                                          <p:tavLst>
                                            <p:tav tm="0">
                                              <p:val>
                                                <p:fltVal val="0"/>
                                              </p:val>
                                            </p:tav>
                                            <p:tav tm="100000">
                                              <p:val>
                                                <p:strVal val="#ppt_h"/>
                                              </p:val>
                                            </p:tav>
                                          </p:tavLst>
                                        </p:anim>
                                        <p:anim calcmode="lin" valueType="num">
                                          <p:cBhvr>
                                            <p:cTn id="17" dur="1000" fill="hold"/>
                                            <p:tgtEl>
                                              <p:spTgt spid="45"/>
                                            </p:tgtEl>
                                            <p:attrNameLst>
                                              <p:attrName>style.rotation</p:attrName>
                                            </p:attrNameLst>
                                          </p:cBhvr>
                                          <p:tavLst>
                                            <p:tav tm="0">
                                              <p:val>
                                                <p:fltVal val="90"/>
                                              </p:val>
                                            </p:tav>
                                            <p:tav tm="100000">
                                              <p:val>
                                                <p:fltVal val="0"/>
                                              </p:val>
                                            </p:tav>
                                          </p:tavLst>
                                        </p:anim>
                                        <p:animEffect transition="in" filter="fade">
                                          <p:cBhvr>
                                            <p:cTn id="18" dur="1000"/>
                                            <p:tgtEl>
                                              <p:spTgt spid="45"/>
                                            </p:tgtEl>
                                          </p:cBhvr>
                                        </p:animEffect>
                                      </p:childTnLst>
                                    </p:cTn>
                                  </p:par>
                                  <p:par>
                                    <p:cTn id="19" presetID="2" presetClass="entr" presetSubtype="3" decel="10000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750" fill="hold"/>
                                            <p:tgtEl>
                                              <p:spTgt spid="20"/>
                                            </p:tgtEl>
                                            <p:attrNameLst>
                                              <p:attrName>ppt_x</p:attrName>
                                            </p:attrNameLst>
                                          </p:cBhvr>
                                          <p:tavLst>
                                            <p:tav tm="0">
                                              <p:val>
                                                <p:strVal val="1+#ppt_w/2"/>
                                              </p:val>
                                            </p:tav>
                                            <p:tav tm="100000">
                                              <p:val>
                                                <p:strVal val="#ppt_x"/>
                                              </p:val>
                                            </p:tav>
                                          </p:tavLst>
                                        </p:anim>
                                        <p:anim calcmode="lin" valueType="num">
                                          <p:cBhvr additive="base">
                                            <p:cTn id="22" dur="750" fill="hold"/>
                                            <p:tgtEl>
                                              <p:spTgt spid="20"/>
                                            </p:tgtEl>
                                            <p:attrNameLst>
                                              <p:attrName>ppt_y</p:attrName>
                                            </p:attrNameLst>
                                          </p:cBhvr>
                                          <p:tavLst>
                                            <p:tav tm="0">
                                              <p:val>
                                                <p:strVal val="0-#ppt_h/2"/>
                                              </p:val>
                                            </p:tav>
                                            <p:tav tm="100000">
                                              <p:val>
                                                <p:strVal val="#ppt_y"/>
                                              </p:val>
                                            </p:tav>
                                          </p:tavLst>
                                        </p:anim>
                                      </p:childTnLst>
                                    </p:cTn>
                                  </p:par>
                                  <p:par>
                                    <p:cTn id="23" presetID="2" presetClass="entr" presetSubtype="3" decel="10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1+#ppt_w/2"/>
                                              </p:val>
                                            </p:tav>
                                            <p:tav tm="100000">
                                              <p:val>
                                                <p:strVal val="#ppt_x"/>
                                              </p:val>
                                            </p:tav>
                                          </p:tavLst>
                                        </p:anim>
                                        <p:anim calcmode="lin" valueType="num">
                                          <p:cBhvr additive="base">
                                            <p:cTn id="26" dur="75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3" decel="10000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6" decel="10000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750" fill="hold"/>
                                            <p:tgtEl>
                                              <p:spTgt spid="12"/>
                                            </p:tgtEl>
                                            <p:attrNameLst>
                                              <p:attrName>ppt_x</p:attrName>
                                            </p:attrNameLst>
                                          </p:cBhvr>
                                          <p:tavLst>
                                            <p:tav tm="0">
                                              <p:val>
                                                <p:strVal val="1+#ppt_w/2"/>
                                              </p:val>
                                            </p:tav>
                                            <p:tav tm="100000">
                                              <p:val>
                                                <p:strVal val="#ppt_x"/>
                                              </p:val>
                                            </p:tav>
                                          </p:tavLst>
                                        </p:anim>
                                        <p:anim calcmode="lin" valueType="num">
                                          <p:cBhvr additive="base">
                                            <p:cTn id="34" dur="75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6" decel="10000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750" fill="hold"/>
                                            <p:tgtEl>
                                              <p:spTgt spid="15"/>
                                            </p:tgtEl>
                                            <p:attrNameLst>
                                              <p:attrName>ppt_x</p:attrName>
                                            </p:attrNameLst>
                                          </p:cBhvr>
                                          <p:tavLst>
                                            <p:tav tm="0">
                                              <p:val>
                                                <p:strVal val="1+#ppt_w/2"/>
                                              </p:val>
                                            </p:tav>
                                            <p:tav tm="100000">
                                              <p:val>
                                                <p:strVal val="#ppt_x"/>
                                              </p:val>
                                            </p:tav>
                                          </p:tavLst>
                                        </p:anim>
                                        <p:anim calcmode="lin" valueType="num">
                                          <p:cBhvr additive="base">
                                            <p:cTn id="38" dur="75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12" decel="10000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750" fill="hold"/>
                                            <p:tgtEl>
                                              <p:spTgt spid="17"/>
                                            </p:tgtEl>
                                            <p:attrNameLst>
                                              <p:attrName>ppt_x</p:attrName>
                                            </p:attrNameLst>
                                          </p:cBhvr>
                                          <p:tavLst>
                                            <p:tav tm="0">
                                              <p:val>
                                                <p:strVal val="0-#ppt_w/2"/>
                                              </p:val>
                                            </p:tav>
                                            <p:tav tm="100000">
                                              <p:val>
                                                <p:strVal val="#ppt_x"/>
                                              </p:val>
                                            </p:tav>
                                          </p:tavLst>
                                        </p:anim>
                                        <p:anim calcmode="lin" valueType="num">
                                          <p:cBhvr additive="base">
                                            <p:cTn id="42" dur="750" fill="hold"/>
                                            <p:tgtEl>
                                              <p:spTgt spid="17"/>
                                            </p:tgtEl>
                                            <p:attrNameLst>
                                              <p:attrName>ppt_y</p:attrName>
                                            </p:attrNameLst>
                                          </p:cBhvr>
                                          <p:tavLst>
                                            <p:tav tm="0">
                                              <p:val>
                                                <p:strVal val="1+#ppt_h/2"/>
                                              </p:val>
                                            </p:tav>
                                            <p:tav tm="100000">
                                              <p:val>
                                                <p:strVal val="#ppt_y"/>
                                              </p:val>
                                            </p:tav>
                                          </p:tavLst>
                                        </p:anim>
                                      </p:childTnLst>
                                    </p:cTn>
                                  </p:par>
                                  <p:par>
                                    <p:cTn id="43" presetID="41" presetClass="entr" presetSubtype="0" fill="hold" grpId="0" nodeType="withEffect">
                                      <p:stCondLst>
                                        <p:cond delay="750"/>
                                      </p:stCondLst>
                                      <p:iterate type="lt">
                                        <p:tmPct val="10000"/>
                                      </p:iterate>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3"/>
                                            </p:tgtEl>
                                            <p:attrNameLst>
                                              <p:attrName>ppt_y</p:attrName>
                                            </p:attrNameLst>
                                          </p:cBhvr>
                                          <p:tavLst>
                                            <p:tav tm="0">
                                              <p:val>
                                                <p:strVal val="#ppt_y"/>
                                              </p:val>
                                            </p:tav>
                                            <p:tav tm="100000">
                                              <p:val>
                                                <p:strVal val="#ppt_y"/>
                                              </p:val>
                                            </p:tav>
                                          </p:tavLst>
                                        </p:anim>
                                        <p:anim calcmode="lin" valueType="num">
                                          <p:cBhvr>
                                            <p:cTn id="4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3"/>
                                            </p:tgtEl>
                                          </p:cBhvr>
                                        </p:animEffect>
                                      </p:childTnLst>
                                    </p:cTn>
                                  </p:par>
                                  <p:par>
                                    <p:cTn id="50" presetID="2" presetClass="entr" presetSubtype="2" fill="hold" grpId="0" nodeType="withEffect" p14:presetBounceEnd="40000">
                                      <p:stCondLst>
                                        <p:cond delay="1500"/>
                                      </p:stCondLst>
                                      <p:iterate type="lt">
                                        <p:tmPct val="10000"/>
                                      </p:iterate>
                                      <p:childTnLst>
                                        <p:set>
                                          <p:cBhvr>
                                            <p:cTn id="51" dur="1" fill="hold">
                                              <p:stCondLst>
                                                <p:cond delay="0"/>
                                              </p:stCondLst>
                                            </p:cTn>
                                            <p:tgtEl>
                                              <p:spTgt spid="28"/>
                                            </p:tgtEl>
                                            <p:attrNameLst>
                                              <p:attrName>style.visibility</p:attrName>
                                            </p:attrNameLst>
                                          </p:cBhvr>
                                          <p:to>
                                            <p:strVal val="visible"/>
                                          </p:to>
                                        </p:set>
                                        <p:anim calcmode="lin" valueType="num" p14:bounceEnd="40000">
                                          <p:cBhvr additive="base">
                                            <p:cTn id="52" dur="50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par>
                              <p:cTn id="54" fill="hold">
                                <p:stCondLst>
                                  <p:cond delay="0"/>
                                </p:stCondLst>
                                <p:childTnLst>
                                  <p:par>
                                    <p:cTn id="55" presetID="2" presetClass="entr" presetSubtype="4"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2" presetClass="entr" presetSubtype="4"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500" fill="hold"/>
                                            <p:tgtEl>
                                              <p:spTgt spid="42"/>
                                            </p:tgtEl>
                                            <p:attrNameLst>
                                              <p:attrName>ppt_x</p:attrName>
                                            </p:attrNameLst>
                                          </p:cBhvr>
                                          <p:tavLst>
                                            <p:tav tm="0">
                                              <p:val>
                                                <p:strVal val="#ppt_x"/>
                                              </p:val>
                                            </p:tav>
                                            <p:tav tm="100000">
                                              <p:val>
                                                <p:strVal val="#ppt_x"/>
                                              </p:val>
                                            </p:tav>
                                          </p:tavLst>
                                        </p:anim>
                                        <p:anim calcmode="lin" valueType="num">
                                          <p:cBhvr additive="base">
                                            <p:cTn id="6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3"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3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1000" fill="hold"/>
                                            <p:tgtEl>
                                              <p:spTgt spid="45"/>
                                            </p:tgtEl>
                                            <p:attrNameLst>
                                              <p:attrName>ppt_w</p:attrName>
                                            </p:attrNameLst>
                                          </p:cBhvr>
                                          <p:tavLst>
                                            <p:tav tm="0">
                                              <p:val>
                                                <p:fltVal val="0"/>
                                              </p:val>
                                            </p:tav>
                                            <p:tav tm="100000">
                                              <p:val>
                                                <p:strVal val="#ppt_w"/>
                                              </p:val>
                                            </p:tav>
                                          </p:tavLst>
                                        </p:anim>
                                        <p:anim calcmode="lin" valueType="num">
                                          <p:cBhvr>
                                            <p:cTn id="16" dur="1000" fill="hold"/>
                                            <p:tgtEl>
                                              <p:spTgt spid="45"/>
                                            </p:tgtEl>
                                            <p:attrNameLst>
                                              <p:attrName>ppt_h</p:attrName>
                                            </p:attrNameLst>
                                          </p:cBhvr>
                                          <p:tavLst>
                                            <p:tav tm="0">
                                              <p:val>
                                                <p:fltVal val="0"/>
                                              </p:val>
                                            </p:tav>
                                            <p:tav tm="100000">
                                              <p:val>
                                                <p:strVal val="#ppt_h"/>
                                              </p:val>
                                            </p:tav>
                                          </p:tavLst>
                                        </p:anim>
                                        <p:anim calcmode="lin" valueType="num">
                                          <p:cBhvr>
                                            <p:cTn id="17" dur="1000" fill="hold"/>
                                            <p:tgtEl>
                                              <p:spTgt spid="45"/>
                                            </p:tgtEl>
                                            <p:attrNameLst>
                                              <p:attrName>style.rotation</p:attrName>
                                            </p:attrNameLst>
                                          </p:cBhvr>
                                          <p:tavLst>
                                            <p:tav tm="0">
                                              <p:val>
                                                <p:fltVal val="90"/>
                                              </p:val>
                                            </p:tav>
                                            <p:tav tm="100000">
                                              <p:val>
                                                <p:fltVal val="0"/>
                                              </p:val>
                                            </p:tav>
                                          </p:tavLst>
                                        </p:anim>
                                        <p:animEffect transition="in" filter="fade">
                                          <p:cBhvr>
                                            <p:cTn id="18" dur="1000"/>
                                            <p:tgtEl>
                                              <p:spTgt spid="45"/>
                                            </p:tgtEl>
                                          </p:cBhvr>
                                        </p:animEffect>
                                      </p:childTnLst>
                                    </p:cTn>
                                  </p:par>
                                  <p:par>
                                    <p:cTn id="19" presetID="2" presetClass="entr" presetSubtype="3" decel="10000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750" fill="hold"/>
                                            <p:tgtEl>
                                              <p:spTgt spid="20"/>
                                            </p:tgtEl>
                                            <p:attrNameLst>
                                              <p:attrName>ppt_x</p:attrName>
                                            </p:attrNameLst>
                                          </p:cBhvr>
                                          <p:tavLst>
                                            <p:tav tm="0">
                                              <p:val>
                                                <p:strVal val="1+#ppt_w/2"/>
                                              </p:val>
                                            </p:tav>
                                            <p:tav tm="100000">
                                              <p:val>
                                                <p:strVal val="#ppt_x"/>
                                              </p:val>
                                            </p:tav>
                                          </p:tavLst>
                                        </p:anim>
                                        <p:anim calcmode="lin" valueType="num">
                                          <p:cBhvr additive="base">
                                            <p:cTn id="22" dur="750" fill="hold"/>
                                            <p:tgtEl>
                                              <p:spTgt spid="20"/>
                                            </p:tgtEl>
                                            <p:attrNameLst>
                                              <p:attrName>ppt_y</p:attrName>
                                            </p:attrNameLst>
                                          </p:cBhvr>
                                          <p:tavLst>
                                            <p:tav tm="0">
                                              <p:val>
                                                <p:strVal val="0-#ppt_h/2"/>
                                              </p:val>
                                            </p:tav>
                                            <p:tav tm="100000">
                                              <p:val>
                                                <p:strVal val="#ppt_y"/>
                                              </p:val>
                                            </p:tav>
                                          </p:tavLst>
                                        </p:anim>
                                      </p:childTnLst>
                                    </p:cTn>
                                  </p:par>
                                  <p:par>
                                    <p:cTn id="23" presetID="2" presetClass="entr" presetSubtype="3" decel="10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1+#ppt_w/2"/>
                                              </p:val>
                                            </p:tav>
                                            <p:tav tm="100000">
                                              <p:val>
                                                <p:strVal val="#ppt_x"/>
                                              </p:val>
                                            </p:tav>
                                          </p:tavLst>
                                        </p:anim>
                                        <p:anim calcmode="lin" valueType="num">
                                          <p:cBhvr additive="base">
                                            <p:cTn id="26" dur="75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3" decel="10000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6" decel="10000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750" fill="hold"/>
                                            <p:tgtEl>
                                              <p:spTgt spid="12"/>
                                            </p:tgtEl>
                                            <p:attrNameLst>
                                              <p:attrName>ppt_x</p:attrName>
                                            </p:attrNameLst>
                                          </p:cBhvr>
                                          <p:tavLst>
                                            <p:tav tm="0">
                                              <p:val>
                                                <p:strVal val="1+#ppt_w/2"/>
                                              </p:val>
                                            </p:tav>
                                            <p:tav tm="100000">
                                              <p:val>
                                                <p:strVal val="#ppt_x"/>
                                              </p:val>
                                            </p:tav>
                                          </p:tavLst>
                                        </p:anim>
                                        <p:anim calcmode="lin" valueType="num">
                                          <p:cBhvr additive="base">
                                            <p:cTn id="34" dur="75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6" decel="10000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750" fill="hold"/>
                                            <p:tgtEl>
                                              <p:spTgt spid="15"/>
                                            </p:tgtEl>
                                            <p:attrNameLst>
                                              <p:attrName>ppt_x</p:attrName>
                                            </p:attrNameLst>
                                          </p:cBhvr>
                                          <p:tavLst>
                                            <p:tav tm="0">
                                              <p:val>
                                                <p:strVal val="1+#ppt_w/2"/>
                                              </p:val>
                                            </p:tav>
                                            <p:tav tm="100000">
                                              <p:val>
                                                <p:strVal val="#ppt_x"/>
                                              </p:val>
                                            </p:tav>
                                          </p:tavLst>
                                        </p:anim>
                                        <p:anim calcmode="lin" valueType="num">
                                          <p:cBhvr additive="base">
                                            <p:cTn id="38" dur="75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12" decel="10000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750" fill="hold"/>
                                            <p:tgtEl>
                                              <p:spTgt spid="17"/>
                                            </p:tgtEl>
                                            <p:attrNameLst>
                                              <p:attrName>ppt_x</p:attrName>
                                            </p:attrNameLst>
                                          </p:cBhvr>
                                          <p:tavLst>
                                            <p:tav tm="0">
                                              <p:val>
                                                <p:strVal val="0-#ppt_w/2"/>
                                              </p:val>
                                            </p:tav>
                                            <p:tav tm="100000">
                                              <p:val>
                                                <p:strVal val="#ppt_x"/>
                                              </p:val>
                                            </p:tav>
                                          </p:tavLst>
                                        </p:anim>
                                        <p:anim calcmode="lin" valueType="num">
                                          <p:cBhvr additive="base">
                                            <p:cTn id="42" dur="750" fill="hold"/>
                                            <p:tgtEl>
                                              <p:spTgt spid="17"/>
                                            </p:tgtEl>
                                            <p:attrNameLst>
                                              <p:attrName>ppt_y</p:attrName>
                                            </p:attrNameLst>
                                          </p:cBhvr>
                                          <p:tavLst>
                                            <p:tav tm="0">
                                              <p:val>
                                                <p:strVal val="1+#ppt_h/2"/>
                                              </p:val>
                                            </p:tav>
                                            <p:tav tm="100000">
                                              <p:val>
                                                <p:strVal val="#ppt_y"/>
                                              </p:val>
                                            </p:tav>
                                          </p:tavLst>
                                        </p:anim>
                                      </p:childTnLst>
                                    </p:cTn>
                                  </p:par>
                                  <p:par>
                                    <p:cTn id="43" presetID="41" presetClass="entr" presetSubtype="0" fill="hold" grpId="0" nodeType="withEffect">
                                      <p:stCondLst>
                                        <p:cond delay="750"/>
                                      </p:stCondLst>
                                      <p:iterate type="lt">
                                        <p:tmPct val="10000"/>
                                      </p:iterate>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3"/>
                                            </p:tgtEl>
                                            <p:attrNameLst>
                                              <p:attrName>ppt_y</p:attrName>
                                            </p:attrNameLst>
                                          </p:cBhvr>
                                          <p:tavLst>
                                            <p:tav tm="0">
                                              <p:val>
                                                <p:strVal val="#ppt_y"/>
                                              </p:val>
                                            </p:tav>
                                            <p:tav tm="100000">
                                              <p:val>
                                                <p:strVal val="#ppt_y"/>
                                              </p:val>
                                            </p:tav>
                                          </p:tavLst>
                                        </p:anim>
                                        <p:anim calcmode="lin" valueType="num">
                                          <p:cBhvr>
                                            <p:cTn id="4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23"/>
                                            </p:tgtEl>
                                          </p:cBhvr>
                                        </p:animEffect>
                                      </p:childTnLst>
                                    </p:cTn>
                                  </p:par>
                                  <p:par>
                                    <p:cTn id="50" presetID="2" presetClass="entr" presetSubtype="2" fill="hold" grpId="0" nodeType="withEffect">
                                      <p:stCondLst>
                                        <p:cond delay="1500"/>
                                      </p:stCondLst>
                                      <p:iterate type="lt">
                                        <p:tmPct val="10000"/>
                                      </p:iterate>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1+#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par>
                              <p:cTn id="54" fill="hold">
                                <p:stCondLst>
                                  <p:cond delay="0"/>
                                </p:stCondLst>
                                <p:childTnLst>
                                  <p:par>
                                    <p:cTn id="55" presetID="2" presetClass="entr" presetSubtype="4"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2" presetClass="entr" presetSubtype="4"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500" fill="hold"/>
                                            <p:tgtEl>
                                              <p:spTgt spid="42"/>
                                            </p:tgtEl>
                                            <p:attrNameLst>
                                              <p:attrName>ppt_x</p:attrName>
                                            </p:attrNameLst>
                                          </p:cBhvr>
                                          <p:tavLst>
                                            <p:tav tm="0">
                                              <p:val>
                                                <p:strVal val="#ppt_x"/>
                                              </p:val>
                                            </p:tav>
                                            <p:tav tm="100000">
                                              <p:val>
                                                <p:strVal val="#ppt_x"/>
                                              </p:val>
                                            </p:tav>
                                          </p:tavLst>
                                        </p:anim>
                                        <p:anim calcmode="lin" valueType="num">
                                          <p:cBhvr additive="base">
                                            <p:cTn id="6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3" grpId="0"/>
          <p:bldP spid="2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4896759" y="2274836"/>
            <a:ext cx="509757" cy="3119848"/>
            <a:chOff x="1461672"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3" name="Rectangle 23"/>
            <p:cNvSpPr>
              <a:spLocks noChangeArrowheads="1"/>
            </p:cNvSpPr>
            <p:nvPr/>
          </p:nvSpPr>
          <p:spPr bwMode="auto">
            <a:xfrm>
              <a:off x="1461672"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 name="Rectangle 24"/>
            <p:cNvSpPr>
              <a:spLocks noChangeArrowheads="1"/>
            </p:cNvSpPr>
            <p:nvPr/>
          </p:nvSpPr>
          <p:spPr bwMode="auto">
            <a:xfrm>
              <a:off x="1461672"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 name="Freeform 25"/>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 name="Freeform 26"/>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7" name="Freeform 31"/>
          <p:cNvSpPr/>
          <p:nvPr/>
        </p:nvSpPr>
        <p:spPr bwMode="auto">
          <a:xfrm>
            <a:off x="4892090" y="419595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8" name="Group 8"/>
          <p:cNvGrpSpPr/>
          <p:nvPr/>
        </p:nvGrpSpPr>
        <p:grpSpPr>
          <a:xfrm>
            <a:off x="4895007" y="4240287"/>
            <a:ext cx="637344" cy="1154395"/>
            <a:chOff x="806257" y="3985529"/>
            <a:chExt cx="637344" cy="1154395"/>
          </a:xfrm>
          <a:gradFill>
            <a:gsLst>
              <a:gs pos="0">
                <a:srgbClr val="00A3E4"/>
              </a:gs>
              <a:gs pos="100000">
                <a:srgbClr val="214BAE"/>
              </a:gs>
            </a:gsLst>
            <a:lin ang="5400000" scaled="0"/>
          </a:gradFill>
        </p:grpSpPr>
        <p:grpSp>
          <p:nvGrpSpPr>
            <p:cNvPr id="9" name="Group 28"/>
            <p:cNvGrpSpPr/>
            <p:nvPr/>
          </p:nvGrpSpPr>
          <p:grpSpPr>
            <a:xfrm>
              <a:off x="808009" y="4819356"/>
              <a:ext cx="635592" cy="320568"/>
              <a:chOff x="5311610" y="4117494"/>
              <a:chExt cx="576000" cy="290513"/>
            </a:xfrm>
            <a:grpFill/>
          </p:grpSpPr>
          <p:sp>
            <p:nvSpPr>
              <p:cNvPr id="12"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3"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10" name="Rectangle 30"/>
            <p:cNvSpPr>
              <a:spLocks noChangeArrowheads="1"/>
            </p:cNvSpPr>
            <p:nvPr/>
          </p:nvSpPr>
          <p:spPr bwMode="auto">
            <a:xfrm>
              <a:off x="806257" y="4283326"/>
              <a:ext cx="509757" cy="586154"/>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1"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4" name="Group 35"/>
          <p:cNvGrpSpPr/>
          <p:nvPr/>
        </p:nvGrpSpPr>
        <p:grpSpPr>
          <a:xfrm>
            <a:off x="5627247" y="2274836"/>
            <a:ext cx="509757" cy="3119848"/>
            <a:chOff x="2192160"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15" name="Rectangle 36"/>
            <p:cNvSpPr>
              <a:spLocks noChangeArrowheads="1"/>
            </p:cNvSpPr>
            <p:nvPr/>
          </p:nvSpPr>
          <p:spPr bwMode="auto">
            <a:xfrm>
              <a:off x="2192160"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6" name="Rectangle 37"/>
            <p:cNvSpPr>
              <a:spLocks noChangeArrowheads="1"/>
            </p:cNvSpPr>
            <p:nvPr/>
          </p:nvSpPr>
          <p:spPr bwMode="auto">
            <a:xfrm>
              <a:off x="2192160"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7" name="Freeform 38"/>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8" name="Freeform 39"/>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19" name="Freeform 42"/>
          <p:cNvSpPr/>
          <p:nvPr/>
        </p:nvSpPr>
        <p:spPr bwMode="auto">
          <a:xfrm>
            <a:off x="5622578" y="4595565"/>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20" name="Group 7"/>
          <p:cNvGrpSpPr/>
          <p:nvPr/>
        </p:nvGrpSpPr>
        <p:grpSpPr>
          <a:xfrm>
            <a:off x="5497906" y="4639894"/>
            <a:ext cx="764932" cy="754788"/>
            <a:chOff x="1409156" y="4385136"/>
            <a:chExt cx="764932" cy="754788"/>
          </a:xfrm>
          <a:solidFill>
            <a:schemeClr val="tx1">
              <a:lumMod val="65000"/>
              <a:lumOff val="35000"/>
            </a:schemeClr>
          </a:solidFill>
        </p:grpSpPr>
        <p:sp>
          <p:nvSpPr>
            <p:cNvPr id="21" name="Rectangle 41"/>
            <p:cNvSpPr>
              <a:spLocks noChangeArrowheads="1"/>
            </p:cNvSpPr>
            <p:nvPr/>
          </p:nvSpPr>
          <p:spPr bwMode="auto">
            <a:xfrm>
              <a:off x="1536745" y="4671028"/>
              <a:ext cx="509757" cy="198451"/>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2"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23" name="Group 44"/>
            <p:cNvGrpSpPr/>
            <p:nvPr/>
          </p:nvGrpSpPr>
          <p:grpSpPr>
            <a:xfrm>
              <a:off x="1409156" y="4819356"/>
              <a:ext cx="764932" cy="320568"/>
              <a:chOff x="5856396" y="4117494"/>
              <a:chExt cx="693213" cy="290513"/>
            </a:xfrm>
            <a:grpFill/>
          </p:grpSpPr>
          <p:sp>
            <p:nvSpPr>
              <p:cNvPr id="24"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5"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6"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27" name="Group 48"/>
          <p:cNvGrpSpPr/>
          <p:nvPr/>
        </p:nvGrpSpPr>
        <p:grpSpPr>
          <a:xfrm>
            <a:off x="6348398" y="2274836"/>
            <a:ext cx="509757" cy="3119848"/>
            <a:chOff x="2913310"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28" name="Rectangle 49"/>
            <p:cNvSpPr>
              <a:spLocks noChangeArrowheads="1"/>
            </p:cNvSpPr>
            <p:nvPr/>
          </p:nvSpPr>
          <p:spPr bwMode="auto">
            <a:xfrm>
              <a:off x="2913310"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9" name="Rectangle 50"/>
            <p:cNvSpPr>
              <a:spLocks noChangeArrowheads="1"/>
            </p:cNvSpPr>
            <p:nvPr/>
          </p:nvSpPr>
          <p:spPr bwMode="auto">
            <a:xfrm>
              <a:off x="2913310"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0" name="Freeform 51"/>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1" name="Freeform 52"/>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32" name="Freeform 55"/>
          <p:cNvSpPr/>
          <p:nvPr/>
        </p:nvSpPr>
        <p:spPr bwMode="auto">
          <a:xfrm>
            <a:off x="6343729" y="366644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33" name="Group 9"/>
          <p:cNvGrpSpPr/>
          <p:nvPr/>
        </p:nvGrpSpPr>
        <p:grpSpPr>
          <a:xfrm>
            <a:off x="6219057" y="3710777"/>
            <a:ext cx="764932" cy="1683904"/>
            <a:chOff x="2130307" y="3456020"/>
            <a:chExt cx="764932" cy="1683904"/>
          </a:xfrm>
          <a:gradFill>
            <a:gsLst>
              <a:gs pos="0">
                <a:srgbClr val="00A3E4"/>
              </a:gs>
              <a:gs pos="100000">
                <a:srgbClr val="214BAE"/>
              </a:gs>
            </a:gsLst>
            <a:lin ang="5400000" scaled="0"/>
          </a:gradFill>
        </p:grpSpPr>
        <p:sp>
          <p:nvSpPr>
            <p:cNvPr id="34" name="Rectangle 54"/>
            <p:cNvSpPr>
              <a:spLocks noChangeArrowheads="1"/>
            </p:cNvSpPr>
            <p:nvPr/>
          </p:nvSpPr>
          <p:spPr bwMode="auto">
            <a:xfrm>
              <a:off x="2257894" y="3753816"/>
              <a:ext cx="509757" cy="1115664"/>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5"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36" name="Group 57"/>
            <p:cNvGrpSpPr/>
            <p:nvPr/>
          </p:nvGrpSpPr>
          <p:grpSpPr>
            <a:xfrm>
              <a:off x="2130307" y="4819356"/>
              <a:ext cx="764932" cy="320568"/>
              <a:chOff x="6509932" y="4117494"/>
              <a:chExt cx="693213" cy="290513"/>
            </a:xfrm>
            <a:grpFill/>
          </p:grpSpPr>
          <p:sp>
            <p:nvSpPr>
              <p:cNvPr id="37"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8"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9"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40" name="Group 61"/>
          <p:cNvGrpSpPr/>
          <p:nvPr/>
        </p:nvGrpSpPr>
        <p:grpSpPr>
          <a:xfrm>
            <a:off x="7067794" y="2274836"/>
            <a:ext cx="509757" cy="3119848"/>
            <a:chOff x="3632707"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41" name="Rectangle 62"/>
            <p:cNvSpPr>
              <a:spLocks noChangeArrowheads="1"/>
            </p:cNvSpPr>
            <p:nvPr/>
          </p:nvSpPr>
          <p:spPr bwMode="auto">
            <a:xfrm>
              <a:off x="3632707"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2" name="Rectangle 63"/>
            <p:cNvSpPr>
              <a:spLocks noChangeArrowheads="1"/>
            </p:cNvSpPr>
            <p:nvPr/>
          </p:nvSpPr>
          <p:spPr bwMode="auto">
            <a:xfrm>
              <a:off x="3632707"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3" name="Freeform 64"/>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4" name="Freeform 65"/>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45" name="Freeform 69"/>
          <p:cNvSpPr/>
          <p:nvPr/>
        </p:nvSpPr>
        <p:spPr bwMode="auto">
          <a:xfrm>
            <a:off x="7063125" y="296596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46" name="Group 4"/>
          <p:cNvGrpSpPr/>
          <p:nvPr/>
        </p:nvGrpSpPr>
        <p:grpSpPr>
          <a:xfrm>
            <a:off x="6938454" y="3010298"/>
            <a:ext cx="764932" cy="2384385"/>
            <a:chOff x="2849704" y="2755539"/>
            <a:chExt cx="764932" cy="2384385"/>
          </a:xfrm>
          <a:solidFill>
            <a:schemeClr val="tx1">
              <a:lumMod val="65000"/>
              <a:lumOff val="35000"/>
            </a:schemeClr>
          </a:solidFill>
        </p:grpSpPr>
        <p:sp>
          <p:nvSpPr>
            <p:cNvPr id="47" name="Rectangle 67"/>
            <p:cNvSpPr>
              <a:spLocks noChangeArrowheads="1"/>
            </p:cNvSpPr>
            <p:nvPr/>
          </p:nvSpPr>
          <p:spPr bwMode="auto">
            <a:xfrm>
              <a:off x="2977292" y="3053336"/>
              <a:ext cx="509757" cy="1816144"/>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8"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49" name="Group 73"/>
            <p:cNvGrpSpPr/>
            <p:nvPr/>
          </p:nvGrpSpPr>
          <p:grpSpPr>
            <a:xfrm>
              <a:off x="2849704" y="4819356"/>
              <a:ext cx="764932" cy="320568"/>
              <a:chOff x="7161880" y="4117494"/>
              <a:chExt cx="693213" cy="290513"/>
            </a:xfrm>
            <a:grpFill/>
          </p:grpSpPr>
          <p:sp>
            <p:nvSpPr>
              <p:cNvPr id="50"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1"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2"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53" name="Group 77"/>
          <p:cNvGrpSpPr/>
          <p:nvPr/>
        </p:nvGrpSpPr>
        <p:grpSpPr>
          <a:xfrm>
            <a:off x="7785439" y="2274836"/>
            <a:ext cx="509757" cy="3119848"/>
            <a:chOff x="4350352"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54" name="Rectangle 78"/>
            <p:cNvSpPr>
              <a:spLocks noChangeArrowheads="1"/>
            </p:cNvSpPr>
            <p:nvPr/>
          </p:nvSpPr>
          <p:spPr bwMode="auto">
            <a:xfrm>
              <a:off x="4350352"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5" name="Rectangle 79"/>
            <p:cNvSpPr>
              <a:spLocks noChangeArrowheads="1"/>
            </p:cNvSpPr>
            <p:nvPr/>
          </p:nvSpPr>
          <p:spPr bwMode="auto">
            <a:xfrm>
              <a:off x="4350352"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6" name="Freeform 80"/>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7" name="Freeform 81"/>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8" name="Group 82"/>
          <p:cNvGrpSpPr/>
          <p:nvPr/>
        </p:nvGrpSpPr>
        <p:grpSpPr>
          <a:xfrm>
            <a:off x="7656098" y="2274835"/>
            <a:ext cx="764932" cy="3119847"/>
            <a:chOff x="4221011" y="2210578"/>
            <a:chExt cx="764932" cy="3119846"/>
          </a:xfrm>
          <a:gradFill>
            <a:gsLst>
              <a:gs pos="0">
                <a:srgbClr val="00A3E4"/>
              </a:gs>
              <a:gs pos="100000">
                <a:srgbClr val="214BAE"/>
              </a:gs>
            </a:gsLst>
            <a:lin ang="5400000" scaled="0"/>
          </a:gradFill>
        </p:grpSpPr>
        <p:sp>
          <p:nvSpPr>
            <p:cNvPr id="59" name="Rectangle 83"/>
            <p:cNvSpPr>
              <a:spLocks noChangeArrowheads="1"/>
            </p:cNvSpPr>
            <p:nvPr/>
          </p:nvSpPr>
          <p:spPr bwMode="auto">
            <a:xfrm>
              <a:off x="4348600" y="2508374"/>
              <a:ext cx="509757" cy="255160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0"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61" name="Group 90"/>
            <p:cNvGrpSpPr/>
            <p:nvPr/>
          </p:nvGrpSpPr>
          <p:grpSpPr>
            <a:xfrm>
              <a:off x="4221011" y="5009856"/>
              <a:ext cx="764932" cy="320568"/>
              <a:chOff x="7812240" y="4117494"/>
              <a:chExt cx="693213" cy="290513"/>
            </a:xfrm>
            <a:grpFill/>
          </p:grpSpPr>
          <p:sp>
            <p:nvSpPr>
              <p:cNvPr id="62"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3"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4"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65" name="Group 106"/>
          <p:cNvGrpSpPr/>
          <p:nvPr/>
        </p:nvGrpSpPr>
        <p:grpSpPr>
          <a:xfrm>
            <a:off x="8506590" y="2274836"/>
            <a:ext cx="509757" cy="3119848"/>
            <a:chOff x="5071502"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66" name="Rectangle 107"/>
            <p:cNvSpPr>
              <a:spLocks noChangeArrowheads="1"/>
            </p:cNvSpPr>
            <p:nvPr/>
          </p:nvSpPr>
          <p:spPr bwMode="auto">
            <a:xfrm>
              <a:off x="5071502"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7" name="Rectangle 108"/>
            <p:cNvSpPr>
              <a:spLocks noChangeArrowheads="1"/>
            </p:cNvSpPr>
            <p:nvPr/>
          </p:nvSpPr>
          <p:spPr bwMode="auto">
            <a:xfrm>
              <a:off x="5071502"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8" name="Freeform 109"/>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69" name="Freeform 110"/>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70" name="Freeform 113"/>
          <p:cNvSpPr/>
          <p:nvPr/>
        </p:nvSpPr>
        <p:spPr bwMode="auto">
          <a:xfrm>
            <a:off x="8501921" y="33410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71" name="Group 3"/>
          <p:cNvGrpSpPr/>
          <p:nvPr/>
        </p:nvGrpSpPr>
        <p:grpSpPr>
          <a:xfrm>
            <a:off x="8377249" y="3385367"/>
            <a:ext cx="764932" cy="2009315"/>
            <a:chOff x="4288499" y="3130610"/>
            <a:chExt cx="764932" cy="2009314"/>
          </a:xfrm>
          <a:solidFill>
            <a:schemeClr val="tx1">
              <a:lumMod val="65000"/>
              <a:lumOff val="35000"/>
            </a:schemeClr>
          </a:solidFill>
        </p:grpSpPr>
        <p:sp>
          <p:nvSpPr>
            <p:cNvPr id="72" name="Rectangle 112"/>
            <p:cNvSpPr>
              <a:spLocks noChangeArrowheads="1"/>
            </p:cNvSpPr>
            <p:nvPr/>
          </p:nvSpPr>
          <p:spPr bwMode="auto">
            <a:xfrm>
              <a:off x="4416086" y="3428406"/>
              <a:ext cx="509757" cy="1441073"/>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73"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74" name="Group 115"/>
            <p:cNvGrpSpPr/>
            <p:nvPr/>
          </p:nvGrpSpPr>
          <p:grpSpPr>
            <a:xfrm>
              <a:off x="4288499" y="4819356"/>
              <a:ext cx="764932" cy="320568"/>
              <a:chOff x="8465776" y="4117494"/>
              <a:chExt cx="693213" cy="290513"/>
            </a:xfrm>
            <a:grpFill/>
          </p:grpSpPr>
          <p:sp>
            <p:nvSpPr>
              <p:cNvPr id="75"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76"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77"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78" name="Group 119"/>
          <p:cNvGrpSpPr/>
          <p:nvPr/>
        </p:nvGrpSpPr>
        <p:grpSpPr>
          <a:xfrm>
            <a:off x="9225986" y="2274836"/>
            <a:ext cx="509757" cy="3119848"/>
            <a:chOff x="5790899"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79" name="Rectangle 120"/>
            <p:cNvSpPr>
              <a:spLocks noChangeArrowheads="1"/>
            </p:cNvSpPr>
            <p:nvPr/>
          </p:nvSpPr>
          <p:spPr bwMode="auto">
            <a:xfrm>
              <a:off x="5790899"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80" name="Rectangle 121"/>
            <p:cNvSpPr>
              <a:spLocks noChangeArrowheads="1"/>
            </p:cNvSpPr>
            <p:nvPr/>
          </p:nvSpPr>
          <p:spPr bwMode="auto">
            <a:xfrm>
              <a:off x="5790899"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81" name="Freeform 122"/>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82" name="Freeform 123"/>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83" name="Freeform 126"/>
          <p:cNvSpPr/>
          <p:nvPr/>
        </p:nvSpPr>
        <p:spPr bwMode="auto">
          <a:xfrm>
            <a:off x="9221317" y="269646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84" name="Group 2"/>
          <p:cNvGrpSpPr/>
          <p:nvPr/>
        </p:nvGrpSpPr>
        <p:grpSpPr>
          <a:xfrm>
            <a:off x="9096646" y="2740798"/>
            <a:ext cx="764932" cy="2653884"/>
            <a:chOff x="5007896" y="2486040"/>
            <a:chExt cx="764932" cy="2653884"/>
          </a:xfrm>
          <a:gradFill>
            <a:gsLst>
              <a:gs pos="0">
                <a:srgbClr val="00A3E4"/>
              </a:gs>
              <a:gs pos="100000">
                <a:srgbClr val="214BAE"/>
              </a:gs>
            </a:gsLst>
            <a:lin ang="5400000" scaled="0"/>
          </a:gradFill>
        </p:grpSpPr>
        <p:sp>
          <p:nvSpPr>
            <p:cNvPr id="85" name="Rectangle 125"/>
            <p:cNvSpPr>
              <a:spLocks noChangeArrowheads="1"/>
            </p:cNvSpPr>
            <p:nvPr/>
          </p:nvSpPr>
          <p:spPr bwMode="auto">
            <a:xfrm>
              <a:off x="5135484" y="2768069"/>
              <a:ext cx="509757" cy="2101409"/>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86"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87" name="Group 128"/>
            <p:cNvGrpSpPr/>
            <p:nvPr/>
          </p:nvGrpSpPr>
          <p:grpSpPr>
            <a:xfrm>
              <a:off x="5007896" y="4819356"/>
              <a:ext cx="764932" cy="320568"/>
              <a:chOff x="9117724" y="4117494"/>
              <a:chExt cx="693213" cy="290513"/>
            </a:xfrm>
            <a:grpFill/>
          </p:grpSpPr>
          <p:sp>
            <p:nvSpPr>
              <p:cNvPr id="88"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89"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90"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91" name="Group 132"/>
          <p:cNvGrpSpPr/>
          <p:nvPr/>
        </p:nvGrpSpPr>
        <p:grpSpPr>
          <a:xfrm>
            <a:off x="9937798" y="2274836"/>
            <a:ext cx="509757" cy="3119848"/>
            <a:chOff x="6502710" y="2210578"/>
            <a:chExt cx="509757" cy="3119848"/>
          </a:xfrm>
          <a:solidFill>
            <a:schemeClr val="bg1">
              <a:lumMod val="75000"/>
            </a:schemeClr>
          </a:solidFill>
          <a:effectLst>
            <a:outerShdw blurRad="254000" dist="63500" dir="2700000" algn="tl" rotWithShape="0">
              <a:prstClr val="black">
                <a:alpha val="30000"/>
              </a:prstClr>
            </a:outerShdw>
          </a:effectLst>
        </p:grpSpPr>
        <p:sp>
          <p:nvSpPr>
            <p:cNvPr id="92" name="Rectangle 133"/>
            <p:cNvSpPr>
              <a:spLocks noChangeArrowheads="1"/>
            </p:cNvSpPr>
            <p:nvPr/>
          </p:nvSpPr>
          <p:spPr bwMode="auto">
            <a:xfrm>
              <a:off x="6502710" y="3773130"/>
              <a:ext cx="509757" cy="70069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93" name="Rectangle 134"/>
            <p:cNvSpPr>
              <a:spLocks noChangeArrowheads="1"/>
            </p:cNvSpPr>
            <p:nvPr/>
          </p:nvSpPr>
          <p:spPr bwMode="auto">
            <a:xfrm>
              <a:off x="6502710" y="2974337"/>
              <a:ext cx="509757" cy="781276"/>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94" name="Freeform 135"/>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95" name="Freeform 136"/>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96" name="Freeform 139"/>
          <p:cNvSpPr/>
          <p:nvPr/>
        </p:nvSpPr>
        <p:spPr bwMode="auto">
          <a:xfrm>
            <a:off x="9933129" y="384630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97" name="Group 1"/>
          <p:cNvGrpSpPr/>
          <p:nvPr/>
        </p:nvGrpSpPr>
        <p:grpSpPr>
          <a:xfrm>
            <a:off x="9808458" y="3890638"/>
            <a:ext cx="637345" cy="1504045"/>
            <a:chOff x="5719707" y="3635879"/>
            <a:chExt cx="637345" cy="1504045"/>
          </a:xfrm>
          <a:solidFill>
            <a:schemeClr val="tx1">
              <a:lumMod val="65000"/>
              <a:lumOff val="35000"/>
            </a:schemeClr>
          </a:solidFill>
        </p:grpSpPr>
        <p:sp>
          <p:nvSpPr>
            <p:cNvPr id="98" name="Rectangle 138"/>
            <p:cNvSpPr>
              <a:spLocks noChangeArrowheads="1"/>
            </p:cNvSpPr>
            <p:nvPr/>
          </p:nvSpPr>
          <p:spPr bwMode="auto">
            <a:xfrm>
              <a:off x="5847295" y="3906864"/>
              <a:ext cx="509757" cy="962617"/>
            </a:xfrm>
            <a:prstGeom prst="rect">
              <a:avLst/>
            </a:pr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99"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nvGrpSpPr>
            <p:cNvPr id="100" name="Group 141"/>
            <p:cNvGrpSpPr/>
            <p:nvPr/>
          </p:nvGrpSpPr>
          <p:grpSpPr>
            <a:xfrm>
              <a:off x="5719707" y="4819356"/>
              <a:ext cx="637344" cy="320568"/>
              <a:chOff x="9762797" y="4117494"/>
              <a:chExt cx="577588" cy="290513"/>
            </a:xfrm>
            <a:grpFill/>
          </p:grpSpPr>
          <p:sp>
            <p:nvSpPr>
              <p:cNvPr id="101"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02"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id-ID" sz="1350"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cxnSp>
        <p:nvCxnSpPr>
          <p:cNvPr id="103" name="Straight Connector 144"/>
          <p:cNvCxnSpPr/>
          <p:nvPr/>
        </p:nvCxnSpPr>
        <p:spPr>
          <a:xfrm>
            <a:off x="4892088" y="5707645"/>
            <a:ext cx="5550795" cy="0"/>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4" name="Oval 145"/>
          <p:cNvSpPr/>
          <p:nvPr/>
        </p:nvSpPr>
        <p:spPr>
          <a:xfrm>
            <a:off x="5091275" y="5660268"/>
            <a:ext cx="111384" cy="111384"/>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5" name="Oval 146"/>
          <p:cNvSpPr/>
          <p:nvPr/>
        </p:nvSpPr>
        <p:spPr>
          <a:xfrm>
            <a:off x="5821761" y="5660268"/>
            <a:ext cx="111384" cy="1113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6" name="Oval 147"/>
          <p:cNvSpPr/>
          <p:nvPr/>
        </p:nvSpPr>
        <p:spPr>
          <a:xfrm>
            <a:off x="6552251" y="5660268"/>
            <a:ext cx="111384" cy="111384"/>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7" name="Oval 148"/>
          <p:cNvSpPr/>
          <p:nvPr/>
        </p:nvSpPr>
        <p:spPr>
          <a:xfrm>
            <a:off x="7262308" y="5660268"/>
            <a:ext cx="111384" cy="1113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8" name="Oval 149"/>
          <p:cNvSpPr/>
          <p:nvPr/>
        </p:nvSpPr>
        <p:spPr>
          <a:xfrm>
            <a:off x="7979953" y="5660268"/>
            <a:ext cx="111384" cy="111384"/>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9" name="Oval 150"/>
          <p:cNvSpPr/>
          <p:nvPr/>
        </p:nvSpPr>
        <p:spPr>
          <a:xfrm>
            <a:off x="8701104" y="5660268"/>
            <a:ext cx="111384" cy="1113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0" name="Oval 151"/>
          <p:cNvSpPr/>
          <p:nvPr/>
        </p:nvSpPr>
        <p:spPr>
          <a:xfrm>
            <a:off x="9422253" y="5660268"/>
            <a:ext cx="111384" cy="111384"/>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1" name="Oval 152"/>
          <p:cNvSpPr/>
          <p:nvPr/>
        </p:nvSpPr>
        <p:spPr>
          <a:xfrm>
            <a:off x="10132312" y="5660268"/>
            <a:ext cx="111384" cy="1113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2" name="TextBox 153"/>
          <p:cNvSpPr txBox="1"/>
          <p:nvPr/>
        </p:nvSpPr>
        <p:spPr>
          <a:xfrm>
            <a:off x="4956048" y="4318638"/>
            <a:ext cx="381836"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20</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3" name="TextBox 154"/>
          <p:cNvSpPr txBox="1"/>
          <p:nvPr/>
        </p:nvSpPr>
        <p:spPr>
          <a:xfrm>
            <a:off x="5697279" y="4759431"/>
            <a:ext cx="381836"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10</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4" name="TextBox 155"/>
          <p:cNvSpPr txBox="1"/>
          <p:nvPr/>
        </p:nvSpPr>
        <p:spPr>
          <a:xfrm>
            <a:off x="6408217" y="3823305"/>
            <a:ext cx="389850"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45</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5" name="TextBox 156"/>
          <p:cNvSpPr txBox="1"/>
          <p:nvPr/>
        </p:nvSpPr>
        <p:spPr>
          <a:xfrm>
            <a:off x="7127486" y="3143721"/>
            <a:ext cx="378630"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75</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6" name="TextBox 157"/>
          <p:cNvSpPr txBox="1"/>
          <p:nvPr/>
        </p:nvSpPr>
        <p:spPr>
          <a:xfrm>
            <a:off x="7791447" y="2399302"/>
            <a:ext cx="497252" cy="469487"/>
          </a:xfrm>
          <a:prstGeom prst="rect">
            <a:avLst/>
          </a:prstGeom>
          <a:noFill/>
          <a:effectLst>
            <a:outerShdw blurRad="254000" dist="63500" dir="2700000" algn="tl" rotWithShape="0">
              <a:prstClr val="black">
                <a:alpha val="30000"/>
              </a:prstClr>
            </a:outerShdw>
          </a:effectLst>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100</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7" name="TextBox 158"/>
          <p:cNvSpPr txBox="1"/>
          <p:nvPr/>
        </p:nvSpPr>
        <p:spPr>
          <a:xfrm>
            <a:off x="9286891" y="2863779"/>
            <a:ext cx="383438"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85</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8" name="TextBox 159"/>
          <p:cNvSpPr txBox="1"/>
          <p:nvPr/>
        </p:nvSpPr>
        <p:spPr>
          <a:xfrm>
            <a:off x="8575965" y="3562507"/>
            <a:ext cx="383438"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55</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9" name="TextBox 160"/>
          <p:cNvSpPr txBox="1"/>
          <p:nvPr/>
        </p:nvSpPr>
        <p:spPr>
          <a:xfrm>
            <a:off x="9993881" y="4014775"/>
            <a:ext cx="388248" cy="469487"/>
          </a:xfrm>
          <a:prstGeom prst="rect">
            <a:avLst/>
          </a:prstGeom>
          <a:noFill/>
        </p:spPr>
        <p:txBody>
          <a:bodyPr wrap="none" rtlCol="0">
            <a:spAutoFit/>
          </a:bodyPr>
          <a:lstStyle/>
          <a:p>
            <a:pPr algn="ctr" defTabSz="914400"/>
            <a:r>
              <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rPr>
              <a:t>40</a:t>
            </a:r>
            <a:endParaRPr lang="id-ID" sz="1350" b="1" dirty="0">
              <a:solidFill>
                <a:prstClr val="white"/>
              </a:solidFill>
              <a:latin typeface="字魂105号-简雅黑" panose="00000500000000000000" pitchFamily="2" charset="-122"/>
              <a:ea typeface="字魂105号-简雅黑" panose="00000500000000000000" pitchFamily="2" charset="-122"/>
              <a:cs typeface="+mn-ea"/>
              <a:sym typeface="+mn-lt"/>
            </a:endParaRPr>
          </a:p>
          <a:p>
            <a:pPr algn="ctr" defTabSz="914400"/>
            <a:r>
              <a:rPr lang="id-ID" sz="1100" dirty="0">
                <a:solidFill>
                  <a:prstClr val="white"/>
                </a:solidFill>
                <a:latin typeface="字魂105号-简雅黑" panose="00000500000000000000" pitchFamily="2" charset="-122"/>
                <a:ea typeface="字魂105号-简雅黑" panose="00000500000000000000" pitchFamily="2" charset="-122"/>
                <a:cs typeface="+mn-ea"/>
                <a:sym typeface="+mn-lt"/>
              </a:rPr>
              <a:t>%</a:t>
            </a:r>
            <a:endParaRPr lang="id-ID" sz="11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20" name="TextBox 161"/>
          <p:cNvSpPr txBox="1"/>
          <p:nvPr/>
        </p:nvSpPr>
        <p:spPr>
          <a:xfrm>
            <a:off x="9872647" y="5808110"/>
            <a:ext cx="646331"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十二月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1" name="TextBox 162"/>
          <p:cNvSpPr txBox="1"/>
          <p:nvPr/>
        </p:nvSpPr>
        <p:spPr>
          <a:xfrm>
            <a:off x="9220138" y="5808110"/>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十月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2" name="TextBox 163"/>
          <p:cNvSpPr txBox="1"/>
          <p:nvPr/>
        </p:nvSpPr>
        <p:spPr>
          <a:xfrm>
            <a:off x="8520031" y="5808110"/>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八月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3" name="TextBox 164"/>
          <p:cNvSpPr txBox="1"/>
          <p:nvPr/>
        </p:nvSpPr>
        <p:spPr>
          <a:xfrm>
            <a:off x="7798079" y="5808110"/>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六月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4" name="TextBox 165"/>
          <p:cNvSpPr txBox="1"/>
          <p:nvPr/>
        </p:nvSpPr>
        <p:spPr>
          <a:xfrm>
            <a:off x="7076127" y="5808110"/>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五月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5" name="TextBox 166"/>
          <p:cNvSpPr txBox="1"/>
          <p:nvPr/>
        </p:nvSpPr>
        <p:spPr>
          <a:xfrm>
            <a:off x="6353340" y="5808111"/>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四月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6" name="TextBox 167"/>
          <p:cNvSpPr txBox="1"/>
          <p:nvPr/>
        </p:nvSpPr>
        <p:spPr>
          <a:xfrm>
            <a:off x="5613048" y="5808102"/>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二月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7" name="TextBox 168"/>
          <p:cNvSpPr txBox="1"/>
          <p:nvPr/>
        </p:nvSpPr>
        <p:spPr>
          <a:xfrm>
            <a:off x="4876455" y="5808098"/>
            <a:ext cx="492443" cy="276999"/>
          </a:xfrm>
          <a:prstGeom prst="rect">
            <a:avLst/>
          </a:prstGeom>
          <a:noFill/>
        </p:spPr>
        <p:txBody>
          <a:bodyPr wrap="none" rtlCol="0">
            <a:spAutoFit/>
          </a:bodyPr>
          <a:lstStyle/>
          <a:p>
            <a:pPr algn="ctr" defTabSz="914400"/>
            <a:r>
              <a:rPr lang="zh-CN" altLang="en-US"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rPr>
              <a:t>一月</a:t>
            </a:r>
            <a:endParaRPr lang="id-ID" sz="1200" dirty="0">
              <a:solidFill>
                <a:prstClr val="white">
                  <a:lumMod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33" name="矩形 132"/>
          <p:cNvSpPr/>
          <p:nvPr/>
        </p:nvSpPr>
        <p:spPr>
          <a:xfrm>
            <a:off x="1797251" y="2377300"/>
            <a:ext cx="1754683" cy="379648"/>
          </a:xfrm>
          <a:prstGeom prst="rect">
            <a:avLst/>
          </a:prstGeom>
        </p:spPr>
        <p:txBody>
          <a:bodyPr wrap="square" lIns="91431" tIns="45716" rIns="91431" bIns="45716">
            <a:spAutoFit/>
          </a:bodyPr>
          <a:lstStyle/>
          <a:p>
            <a:pPr defTabSz="914400"/>
            <a:r>
              <a:rPr lang="zh-CN" altLang="en-US" sz="1865"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865"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34" name="矩形 47"/>
          <p:cNvSpPr>
            <a:spLocks noChangeArrowheads="1"/>
          </p:cNvSpPr>
          <p:nvPr/>
        </p:nvSpPr>
        <p:spPr bwMode="auto">
          <a:xfrm>
            <a:off x="1797252" y="2765599"/>
            <a:ext cx="2641227" cy="10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35" name="矩形 134"/>
          <p:cNvSpPr/>
          <p:nvPr/>
        </p:nvSpPr>
        <p:spPr>
          <a:xfrm>
            <a:off x="1797251" y="4210306"/>
            <a:ext cx="1754683" cy="379648"/>
          </a:xfrm>
          <a:prstGeom prst="rect">
            <a:avLst/>
          </a:prstGeom>
        </p:spPr>
        <p:txBody>
          <a:bodyPr wrap="square" lIns="91431" tIns="45716" rIns="91431" bIns="45716">
            <a:spAutoFit/>
          </a:bodyPr>
          <a:lstStyle/>
          <a:p>
            <a:pPr defTabSz="914400"/>
            <a:r>
              <a:rPr lang="zh-CN" altLang="en-US" sz="1865"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865"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136" name="矩形 47"/>
          <p:cNvSpPr>
            <a:spLocks noChangeArrowheads="1"/>
          </p:cNvSpPr>
          <p:nvPr/>
        </p:nvSpPr>
        <p:spPr bwMode="auto">
          <a:xfrm>
            <a:off x="1797252" y="4598604"/>
            <a:ext cx="2641227" cy="10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39"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anim calcmode="lin" valueType="num">
                                      <p:cBhvr>
                                        <p:cTn id="18" dur="500" fill="hold"/>
                                        <p:tgtEl>
                                          <p:spTgt spid="27"/>
                                        </p:tgtEl>
                                        <p:attrNameLst>
                                          <p:attrName>ppt_x</p:attrName>
                                        </p:attrNameLst>
                                      </p:cBhvr>
                                      <p:tavLst>
                                        <p:tav tm="0">
                                          <p:val>
                                            <p:strVal val="#ppt_x"/>
                                          </p:val>
                                        </p:tav>
                                        <p:tav tm="100000">
                                          <p:val>
                                            <p:strVal val="#ppt_x"/>
                                          </p:val>
                                        </p:tav>
                                      </p:tavLst>
                                    </p:anim>
                                    <p:anim calcmode="lin" valueType="num">
                                      <p:cBhvr>
                                        <p:cTn id="19" dur="5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anim calcmode="lin" valueType="num">
                                      <p:cBhvr>
                                        <p:cTn id="28" dur="500" fill="hold"/>
                                        <p:tgtEl>
                                          <p:spTgt spid="53"/>
                                        </p:tgtEl>
                                        <p:attrNameLst>
                                          <p:attrName>ppt_x</p:attrName>
                                        </p:attrNameLst>
                                      </p:cBhvr>
                                      <p:tavLst>
                                        <p:tav tm="0">
                                          <p:val>
                                            <p:strVal val="#ppt_x"/>
                                          </p:val>
                                        </p:tav>
                                        <p:tav tm="100000">
                                          <p:val>
                                            <p:strVal val="#ppt_x"/>
                                          </p:val>
                                        </p:tav>
                                      </p:tavLst>
                                    </p:anim>
                                    <p:anim calcmode="lin" valueType="num">
                                      <p:cBhvr>
                                        <p:cTn id="29" dur="5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anim calcmode="lin" valueType="num">
                                      <p:cBhvr>
                                        <p:cTn id="33" dur="500" fill="hold"/>
                                        <p:tgtEl>
                                          <p:spTgt spid="65"/>
                                        </p:tgtEl>
                                        <p:attrNameLst>
                                          <p:attrName>ppt_x</p:attrName>
                                        </p:attrNameLst>
                                      </p:cBhvr>
                                      <p:tavLst>
                                        <p:tav tm="0">
                                          <p:val>
                                            <p:strVal val="#ppt_x"/>
                                          </p:val>
                                        </p:tav>
                                        <p:tav tm="100000">
                                          <p:val>
                                            <p:strVal val="#ppt_x"/>
                                          </p:val>
                                        </p:tav>
                                      </p:tavLst>
                                    </p:anim>
                                    <p:anim calcmode="lin" valueType="num">
                                      <p:cBhvr>
                                        <p:cTn id="34" dur="500" fill="hold"/>
                                        <p:tgtEl>
                                          <p:spTgt spid="6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anim calcmode="lin" valueType="num">
                                      <p:cBhvr>
                                        <p:cTn id="38" dur="500" fill="hold"/>
                                        <p:tgtEl>
                                          <p:spTgt spid="78"/>
                                        </p:tgtEl>
                                        <p:attrNameLst>
                                          <p:attrName>ppt_x</p:attrName>
                                        </p:attrNameLst>
                                      </p:cBhvr>
                                      <p:tavLst>
                                        <p:tav tm="0">
                                          <p:val>
                                            <p:strVal val="#ppt_x"/>
                                          </p:val>
                                        </p:tav>
                                        <p:tav tm="100000">
                                          <p:val>
                                            <p:strVal val="#ppt_x"/>
                                          </p:val>
                                        </p:tav>
                                      </p:tavLst>
                                    </p:anim>
                                    <p:anim calcmode="lin" valueType="num">
                                      <p:cBhvr>
                                        <p:cTn id="39" dur="500" fill="hold"/>
                                        <p:tgtEl>
                                          <p:spTgt spid="7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anim calcmode="lin" valueType="num">
                                      <p:cBhvr>
                                        <p:cTn id="43" dur="500" fill="hold"/>
                                        <p:tgtEl>
                                          <p:spTgt spid="91"/>
                                        </p:tgtEl>
                                        <p:attrNameLst>
                                          <p:attrName>ppt_x</p:attrName>
                                        </p:attrNameLst>
                                      </p:cBhvr>
                                      <p:tavLst>
                                        <p:tav tm="0">
                                          <p:val>
                                            <p:strVal val="#ppt_x"/>
                                          </p:val>
                                        </p:tav>
                                        <p:tav tm="100000">
                                          <p:val>
                                            <p:strVal val="#ppt_x"/>
                                          </p:val>
                                        </p:tav>
                                      </p:tavLst>
                                    </p:anim>
                                    <p:anim calcmode="lin" valueType="num">
                                      <p:cBhvr>
                                        <p:cTn id="44" dur="500" fill="hold"/>
                                        <p:tgtEl>
                                          <p:spTgt spid="9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500"/>
                                        <p:tgtEl>
                                          <p:spTgt spid="103"/>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500" fill="hold"/>
                                        <p:tgtEl>
                                          <p:spTgt spid="104"/>
                                        </p:tgtEl>
                                        <p:attrNameLst>
                                          <p:attrName>ppt_w</p:attrName>
                                        </p:attrNameLst>
                                      </p:cBhvr>
                                      <p:tavLst>
                                        <p:tav tm="0">
                                          <p:val>
                                            <p:fltVal val="0"/>
                                          </p:val>
                                        </p:tav>
                                        <p:tav tm="100000">
                                          <p:val>
                                            <p:strVal val="#ppt_w"/>
                                          </p:val>
                                        </p:tav>
                                      </p:tavLst>
                                    </p:anim>
                                    <p:anim calcmode="lin" valueType="num">
                                      <p:cBhvr>
                                        <p:cTn id="52" dur="500" fill="hold"/>
                                        <p:tgtEl>
                                          <p:spTgt spid="104"/>
                                        </p:tgtEl>
                                        <p:attrNameLst>
                                          <p:attrName>ppt_h</p:attrName>
                                        </p:attrNameLst>
                                      </p:cBhvr>
                                      <p:tavLst>
                                        <p:tav tm="0">
                                          <p:val>
                                            <p:fltVal val="0"/>
                                          </p:val>
                                        </p:tav>
                                        <p:tav tm="100000">
                                          <p:val>
                                            <p:strVal val="#ppt_h"/>
                                          </p:val>
                                        </p:tav>
                                      </p:tavLst>
                                    </p:anim>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childTnLst>
                          </p:cTn>
                        </p:par>
                        <p:par>
                          <p:cTn id="57" fill="hold">
                            <p:stCondLst>
                              <p:cond delay="1000"/>
                            </p:stCondLst>
                            <p:childTnLst>
                              <p:par>
                                <p:cTn id="58" presetID="22" presetClass="entr" presetSubtype="4"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2000"/>
                            </p:stCondLst>
                            <p:childTnLst>
                              <p:par>
                                <p:cTn id="69" presetID="53" presetClass="entr" presetSubtype="16" fill="hold" grpId="0" nodeType="after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p:cTn id="71" dur="500" fill="hold"/>
                                        <p:tgtEl>
                                          <p:spTgt spid="105"/>
                                        </p:tgtEl>
                                        <p:attrNameLst>
                                          <p:attrName>ppt_w</p:attrName>
                                        </p:attrNameLst>
                                      </p:cBhvr>
                                      <p:tavLst>
                                        <p:tav tm="0">
                                          <p:val>
                                            <p:fltVal val="0"/>
                                          </p:val>
                                        </p:tav>
                                        <p:tav tm="100000">
                                          <p:val>
                                            <p:strVal val="#ppt_w"/>
                                          </p:val>
                                        </p:tav>
                                      </p:tavLst>
                                    </p:anim>
                                    <p:anim calcmode="lin" valueType="num">
                                      <p:cBhvr>
                                        <p:cTn id="72" dur="500" fill="hold"/>
                                        <p:tgtEl>
                                          <p:spTgt spid="105"/>
                                        </p:tgtEl>
                                        <p:attrNameLst>
                                          <p:attrName>ppt_h</p:attrName>
                                        </p:attrNameLst>
                                      </p:cBhvr>
                                      <p:tavLst>
                                        <p:tav tm="0">
                                          <p:val>
                                            <p:fltVal val="0"/>
                                          </p:val>
                                        </p:tav>
                                        <p:tav tm="100000">
                                          <p:val>
                                            <p:strVal val="#ppt_h"/>
                                          </p:val>
                                        </p:tav>
                                      </p:tavLst>
                                    </p:anim>
                                    <p:animEffect transition="in" filter="fade">
                                      <p:cBhvr>
                                        <p:cTn id="73" dur="500"/>
                                        <p:tgtEl>
                                          <p:spTgt spid="10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childTnLst>
                          </p:cTn>
                        </p:par>
                        <p:par>
                          <p:cTn id="77" fill="hold">
                            <p:stCondLst>
                              <p:cond delay="2500"/>
                            </p:stCondLst>
                            <p:childTnLst>
                              <p:par>
                                <p:cTn id="78" presetID="22" presetClass="entr" presetSubtype="4"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down)">
                                      <p:cBhvr>
                                        <p:cTn id="80" dur="500"/>
                                        <p:tgtEl>
                                          <p:spTgt spid="20"/>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113"/>
                                        </p:tgtEl>
                                        <p:attrNameLst>
                                          <p:attrName>style.visibility</p:attrName>
                                        </p:attrNameLst>
                                      </p:cBhvr>
                                      <p:to>
                                        <p:strVal val="visible"/>
                                      </p:to>
                                    </p:set>
                                    <p:animEffect transition="in" filter="fade">
                                      <p:cBhvr>
                                        <p:cTn id="84" dur="500"/>
                                        <p:tgtEl>
                                          <p:spTgt spid="11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par>
                          <p:cTn id="88" fill="hold">
                            <p:stCondLst>
                              <p:cond delay="3500"/>
                            </p:stCondLst>
                            <p:childTnLst>
                              <p:par>
                                <p:cTn id="89" presetID="53" presetClass="entr" presetSubtype="16" fill="hold" grpId="0" nodeType="afterEffect">
                                  <p:stCondLst>
                                    <p:cond delay="0"/>
                                  </p:stCondLst>
                                  <p:childTnLst>
                                    <p:set>
                                      <p:cBhvr>
                                        <p:cTn id="90" dur="1" fill="hold">
                                          <p:stCondLst>
                                            <p:cond delay="0"/>
                                          </p:stCondLst>
                                        </p:cTn>
                                        <p:tgtEl>
                                          <p:spTgt spid="106"/>
                                        </p:tgtEl>
                                        <p:attrNameLst>
                                          <p:attrName>style.visibility</p:attrName>
                                        </p:attrNameLst>
                                      </p:cBhvr>
                                      <p:to>
                                        <p:strVal val="visible"/>
                                      </p:to>
                                    </p:set>
                                    <p:anim calcmode="lin" valueType="num">
                                      <p:cBhvr>
                                        <p:cTn id="91" dur="500" fill="hold"/>
                                        <p:tgtEl>
                                          <p:spTgt spid="106"/>
                                        </p:tgtEl>
                                        <p:attrNameLst>
                                          <p:attrName>ppt_w</p:attrName>
                                        </p:attrNameLst>
                                      </p:cBhvr>
                                      <p:tavLst>
                                        <p:tav tm="0">
                                          <p:val>
                                            <p:fltVal val="0"/>
                                          </p:val>
                                        </p:tav>
                                        <p:tav tm="100000">
                                          <p:val>
                                            <p:strVal val="#ppt_w"/>
                                          </p:val>
                                        </p:tav>
                                      </p:tavLst>
                                    </p:anim>
                                    <p:anim calcmode="lin" valueType="num">
                                      <p:cBhvr>
                                        <p:cTn id="92" dur="500" fill="hold"/>
                                        <p:tgtEl>
                                          <p:spTgt spid="106"/>
                                        </p:tgtEl>
                                        <p:attrNameLst>
                                          <p:attrName>ppt_h</p:attrName>
                                        </p:attrNameLst>
                                      </p:cBhvr>
                                      <p:tavLst>
                                        <p:tav tm="0">
                                          <p:val>
                                            <p:fltVal val="0"/>
                                          </p:val>
                                        </p:tav>
                                        <p:tav tm="100000">
                                          <p:val>
                                            <p:strVal val="#ppt_h"/>
                                          </p:val>
                                        </p:tav>
                                      </p:tavLst>
                                    </p:anim>
                                    <p:animEffect transition="in" filter="fade">
                                      <p:cBhvr>
                                        <p:cTn id="93" dur="500"/>
                                        <p:tgtEl>
                                          <p:spTgt spid="10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childTnLst>
                          </p:cTn>
                        </p:par>
                        <p:par>
                          <p:cTn id="97" fill="hold">
                            <p:stCondLst>
                              <p:cond delay="4000"/>
                            </p:stCondLst>
                            <p:childTnLst>
                              <p:par>
                                <p:cTn id="98" presetID="22" presetClass="entr" presetSubtype="4"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down)">
                                      <p:cBhvr>
                                        <p:cTn id="100" dur="500"/>
                                        <p:tgtEl>
                                          <p:spTgt spid="33"/>
                                        </p:tgtEl>
                                      </p:cBhvr>
                                    </p:animEffect>
                                  </p:childTnLst>
                                </p:cTn>
                              </p:par>
                            </p:childTnLst>
                          </p:cTn>
                        </p:par>
                        <p:par>
                          <p:cTn id="101" fill="hold">
                            <p:stCondLst>
                              <p:cond delay="4500"/>
                            </p:stCondLst>
                            <p:childTnLst>
                              <p:par>
                                <p:cTn id="102" presetID="10" presetClass="entr" presetSubtype="0" fill="hold" grpId="0" nodeType="afterEffect">
                                  <p:stCondLst>
                                    <p:cond delay="0"/>
                                  </p:stCondLst>
                                  <p:childTnLst>
                                    <p:set>
                                      <p:cBhvr>
                                        <p:cTn id="103" dur="1" fill="hold">
                                          <p:stCondLst>
                                            <p:cond delay="0"/>
                                          </p:stCondLst>
                                        </p:cTn>
                                        <p:tgtEl>
                                          <p:spTgt spid="114"/>
                                        </p:tgtEl>
                                        <p:attrNameLst>
                                          <p:attrName>style.visibility</p:attrName>
                                        </p:attrNameLst>
                                      </p:cBhvr>
                                      <p:to>
                                        <p:strVal val="visible"/>
                                      </p:to>
                                    </p:set>
                                    <p:animEffect transition="in" filter="fade">
                                      <p:cBhvr>
                                        <p:cTn id="104" dur="500"/>
                                        <p:tgtEl>
                                          <p:spTgt spid="1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5000"/>
                            </p:stCondLst>
                            <p:childTnLst>
                              <p:par>
                                <p:cTn id="109" presetID="53" presetClass="entr" presetSubtype="16" fill="hold" grpId="0" nodeType="afterEffect">
                                  <p:stCondLst>
                                    <p:cond delay="0"/>
                                  </p:stCondLst>
                                  <p:childTnLst>
                                    <p:set>
                                      <p:cBhvr>
                                        <p:cTn id="110" dur="1" fill="hold">
                                          <p:stCondLst>
                                            <p:cond delay="0"/>
                                          </p:stCondLst>
                                        </p:cTn>
                                        <p:tgtEl>
                                          <p:spTgt spid="107"/>
                                        </p:tgtEl>
                                        <p:attrNameLst>
                                          <p:attrName>style.visibility</p:attrName>
                                        </p:attrNameLst>
                                      </p:cBhvr>
                                      <p:to>
                                        <p:strVal val="visible"/>
                                      </p:to>
                                    </p:set>
                                    <p:anim calcmode="lin" valueType="num">
                                      <p:cBhvr>
                                        <p:cTn id="111" dur="500" fill="hold"/>
                                        <p:tgtEl>
                                          <p:spTgt spid="107"/>
                                        </p:tgtEl>
                                        <p:attrNameLst>
                                          <p:attrName>ppt_w</p:attrName>
                                        </p:attrNameLst>
                                      </p:cBhvr>
                                      <p:tavLst>
                                        <p:tav tm="0">
                                          <p:val>
                                            <p:fltVal val="0"/>
                                          </p:val>
                                        </p:tav>
                                        <p:tav tm="100000">
                                          <p:val>
                                            <p:strVal val="#ppt_w"/>
                                          </p:val>
                                        </p:tav>
                                      </p:tavLst>
                                    </p:anim>
                                    <p:anim calcmode="lin" valueType="num">
                                      <p:cBhvr>
                                        <p:cTn id="112" dur="500" fill="hold"/>
                                        <p:tgtEl>
                                          <p:spTgt spid="107"/>
                                        </p:tgtEl>
                                        <p:attrNameLst>
                                          <p:attrName>ppt_h</p:attrName>
                                        </p:attrNameLst>
                                      </p:cBhvr>
                                      <p:tavLst>
                                        <p:tav tm="0">
                                          <p:val>
                                            <p:fltVal val="0"/>
                                          </p:val>
                                        </p:tav>
                                        <p:tav tm="100000">
                                          <p:val>
                                            <p:strVal val="#ppt_h"/>
                                          </p:val>
                                        </p:tav>
                                      </p:tavLst>
                                    </p:anim>
                                    <p:animEffect transition="in" filter="fade">
                                      <p:cBhvr>
                                        <p:cTn id="113" dur="500"/>
                                        <p:tgtEl>
                                          <p:spTgt spid="10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Effect transition="in" filter="fade">
                                      <p:cBhvr>
                                        <p:cTn id="116" dur="500"/>
                                        <p:tgtEl>
                                          <p:spTgt spid="124"/>
                                        </p:tgtEl>
                                      </p:cBhvr>
                                    </p:animEffect>
                                  </p:childTnLst>
                                </p:cTn>
                              </p:par>
                            </p:childTnLst>
                          </p:cTn>
                        </p:par>
                        <p:par>
                          <p:cTn id="117" fill="hold">
                            <p:stCondLst>
                              <p:cond delay="5500"/>
                            </p:stCondLst>
                            <p:childTnLst>
                              <p:par>
                                <p:cTn id="118" presetID="22" presetClass="entr" presetSubtype="4" fill="hold" nodeType="after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ipe(down)">
                                      <p:cBhvr>
                                        <p:cTn id="120" dur="500"/>
                                        <p:tgtEl>
                                          <p:spTgt spid="46"/>
                                        </p:tgtEl>
                                      </p:cBhvr>
                                    </p:animEffect>
                                  </p:childTnLst>
                                </p:cTn>
                              </p:par>
                            </p:childTnLst>
                          </p:cTn>
                        </p:par>
                        <p:par>
                          <p:cTn id="121" fill="hold">
                            <p:stCondLst>
                              <p:cond delay="6000"/>
                            </p:stCondLst>
                            <p:childTnLst>
                              <p:par>
                                <p:cTn id="122" presetID="10" presetClass="entr" presetSubtype="0" fill="hold" grpId="0" nodeType="after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childTnLst>
                          </p:cTn>
                        </p:par>
                        <p:par>
                          <p:cTn id="128" fill="hold">
                            <p:stCondLst>
                              <p:cond delay="6500"/>
                            </p:stCondLst>
                            <p:childTnLst>
                              <p:par>
                                <p:cTn id="129" presetID="53" presetClass="entr" presetSubtype="16" fill="hold" grpId="0" nodeType="afterEffect">
                                  <p:stCondLst>
                                    <p:cond delay="0"/>
                                  </p:stCondLst>
                                  <p:childTnLst>
                                    <p:set>
                                      <p:cBhvr>
                                        <p:cTn id="130" dur="1" fill="hold">
                                          <p:stCondLst>
                                            <p:cond delay="0"/>
                                          </p:stCondLst>
                                        </p:cTn>
                                        <p:tgtEl>
                                          <p:spTgt spid="108"/>
                                        </p:tgtEl>
                                        <p:attrNameLst>
                                          <p:attrName>style.visibility</p:attrName>
                                        </p:attrNameLst>
                                      </p:cBhvr>
                                      <p:to>
                                        <p:strVal val="visible"/>
                                      </p:to>
                                    </p:set>
                                    <p:anim calcmode="lin" valueType="num">
                                      <p:cBhvr>
                                        <p:cTn id="131" dur="500" fill="hold"/>
                                        <p:tgtEl>
                                          <p:spTgt spid="108"/>
                                        </p:tgtEl>
                                        <p:attrNameLst>
                                          <p:attrName>ppt_w</p:attrName>
                                        </p:attrNameLst>
                                      </p:cBhvr>
                                      <p:tavLst>
                                        <p:tav tm="0">
                                          <p:val>
                                            <p:fltVal val="0"/>
                                          </p:val>
                                        </p:tav>
                                        <p:tav tm="100000">
                                          <p:val>
                                            <p:strVal val="#ppt_w"/>
                                          </p:val>
                                        </p:tav>
                                      </p:tavLst>
                                    </p:anim>
                                    <p:anim calcmode="lin" valueType="num">
                                      <p:cBhvr>
                                        <p:cTn id="132" dur="500" fill="hold"/>
                                        <p:tgtEl>
                                          <p:spTgt spid="108"/>
                                        </p:tgtEl>
                                        <p:attrNameLst>
                                          <p:attrName>ppt_h</p:attrName>
                                        </p:attrNameLst>
                                      </p:cBhvr>
                                      <p:tavLst>
                                        <p:tav tm="0">
                                          <p:val>
                                            <p:fltVal val="0"/>
                                          </p:val>
                                        </p:tav>
                                        <p:tav tm="100000">
                                          <p:val>
                                            <p:strVal val="#ppt_h"/>
                                          </p:val>
                                        </p:tav>
                                      </p:tavLst>
                                    </p:anim>
                                    <p:animEffect transition="in" filter="fade">
                                      <p:cBhvr>
                                        <p:cTn id="133" dur="500"/>
                                        <p:tgtEl>
                                          <p:spTgt spid="10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3"/>
                                        </p:tgtEl>
                                        <p:attrNameLst>
                                          <p:attrName>style.visibility</p:attrName>
                                        </p:attrNameLst>
                                      </p:cBhvr>
                                      <p:to>
                                        <p:strVal val="visible"/>
                                      </p:to>
                                    </p:set>
                                    <p:animEffect transition="in" filter="fade">
                                      <p:cBhvr>
                                        <p:cTn id="136" dur="500"/>
                                        <p:tgtEl>
                                          <p:spTgt spid="123"/>
                                        </p:tgtEl>
                                      </p:cBhvr>
                                    </p:animEffect>
                                  </p:childTnLst>
                                </p:cTn>
                              </p:par>
                            </p:childTnLst>
                          </p:cTn>
                        </p:par>
                        <p:par>
                          <p:cTn id="137" fill="hold">
                            <p:stCondLst>
                              <p:cond delay="7000"/>
                            </p:stCondLst>
                            <p:childTnLst>
                              <p:par>
                                <p:cTn id="138" presetID="22" presetClass="entr" presetSubtype="4" fill="hold"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wipe(down)">
                                      <p:cBhvr>
                                        <p:cTn id="140" dur="500"/>
                                        <p:tgtEl>
                                          <p:spTgt spid="58"/>
                                        </p:tgtEl>
                                      </p:cBhvr>
                                    </p:animEffect>
                                  </p:childTnLst>
                                </p:cTn>
                              </p:par>
                            </p:childTnLst>
                          </p:cTn>
                        </p:par>
                        <p:par>
                          <p:cTn id="141" fill="hold">
                            <p:stCondLst>
                              <p:cond delay="7500"/>
                            </p:stCondLst>
                            <p:childTnLst>
                              <p:par>
                                <p:cTn id="142" presetID="10" presetClass="entr" presetSubtype="0" fill="hold" grpId="0" nodeType="afterEffect">
                                  <p:stCondLst>
                                    <p:cond delay="0"/>
                                  </p:stCondLst>
                                  <p:childTnLst>
                                    <p:set>
                                      <p:cBhvr>
                                        <p:cTn id="143" dur="1" fill="hold">
                                          <p:stCondLst>
                                            <p:cond delay="0"/>
                                          </p:stCondLst>
                                        </p:cTn>
                                        <p:tgtEl>
                                          <p:spTgt spid="116"/>
                                        </p:tgtEl>
                                        <p:attrNameLst>
                                          <p:attrName>style.visibility</p:attrName>
                                        </p:attrNameLst>
                                      </p:cBhvr>
                                      <p:to>
                                        <p:strVal val="visible"/>
                                      </p:to>
                                    </p:set>
                                    <p:animEffect transition="in" filter="fade">
                                      <p:cBhvr>
                                        <p:cTn id="144" dur="500"/>
                                        <p:tgtEl>
                                          <p:spTgt spid="116"/>
                                        </p:tgtEl>
                                      </p:cBhvr>
                                    </p:animEffect>
                                  </p:childTnLst>
                                </p:cTn>
                              </p:par>
                            </p:childTnLst>
                          </p:cTn>
                        </p:par>
                        <p:par>
                          <p:cTn id="145" fill="hold">
                            <p:stCondLst>
                              <p:cond delay="8000"/>
                            </p:stCondLst>
                            <p:childTnLst>
                              <p:par>
                                <p:cTn id="146" presetID="53" presetClass="entr" presetSubtype="16" fill="hold" grpId="0" nodeType="afterEffect">
                                  <p:stCondLst>
                                    <p:cond delay="0"/>
                                  </p:stCondLst>
                                  <p:childTnLst>
                                    <p:set>
                                      <p:cBhvr>
                                        <p:cTn id="147" dur="1" fill="hold">
                                          <p:stCondLst>
                                            <p:cond delay="0"/>
                                          </p:stCondLst>
                                        </p:cTn>
                                        <p:tgtEl>
                                          <p:spTgt spid="109"/>
                                        </p:tgtEl>
                                        <p:attrNameLst>
                                          <p:attrName>style.visibility</p:attrName>
                                        </p:attrNameLst>
                                      </p:cBhvr>
                                      <p:to>
                                        <p:strVal val="visible"/>
                                      </p:to>
                                    </p:set>
                                    <p:anim calcmode="lin" valueType="num">
                                      <p:cBhvr>
                                        <p:cTn id="148" dur="500" fill="hold"/>
                                        <p:tgtEl>
                                          <p:spTgt spid="109"/>
                                        </p:tgtEl>
                                        <p:attrNameLst>
                                          <p:attrName>ppt_w</p:attrName>
                                        </p:attrNameLst>
                                      </p:cBhvr>
                                      <p:tavLst>
                                        <p:tav tm="0">
                                          <p:val>
                                            <p:fltVal val="0"/>
                                          </p:val>
                                        </p:tav>
                                        <p:tav tm="100000">
                                          <p:val>
                                            <p:strVal val="#ppt_w"/>
                                          </p:val>
                                        </p:tav>
                                      </p:tavLst>
                                    </p:anim>
                                    <p:anim calcmode="lin" valueType="num">
                                      <p:cBhvr>
                                        <p:cTn id="149" dur="500" fill="hold"/>
                                        <p:tgtEl>
                                          <p:spTgt spid="109"/>
                                        </p:tgtEl>
                                        <p:attrNameLst>
                                          <p:attrName>ppt_h</p:attrName>
                                        </p:attrNameLst>
                                      </p:cBhvr>
                                      <p:tavLst>
                                        <p:tav tm="0">
                                          <p:val>
                                            <p:fltVal val="0"/>
                                          </p:val>
                                        </p:tav>
                                        <p:tav tm="100000">
                                          <p:val>
                                            <p:strVal val="#ppt_h"/>
                                          </p:val>
                                        </p:tav>
                                      </p:tavLst>
                                    </p:anim>
                                    <p:animEffect transition="in" filter="fade">
                                      <p:cBhvr>
                                        <p:cTn id="150" dur="500"/>
                                        <p:tgtEl>
                                          <p:spTgt spid="109"/>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22"/>
                                        </p:tgtEl>
                                        <p:attrNameLst>
                                          <p:attrName>style.visibility</p:attrName>
                                        </p:attrNameLst>
                                      </p:cBhvr>
                                      <p:to>
                                        <p:strVal val="visible"/>
                                      </p:to>
                                    </p:set>
                                    <p:animEffect transition="in" filter="fade">
                                      <p:cBhvr>
                                        <p:cTn id="153" dur="500"/>
                                        <p:tgtEl>
                                          <p:spTgt spid="122"/>
                                        </p:tgtEl>
                                      </p:cBhvr>
                                    </p:animEffect>
                                  </p:childTnLst>
                                </p:cTn>
                              </p:par>
                            </p:childTnLst>
                          </p:cTn>
                        </p:par>
                        <p:par>
                          <p:cTn id="154" fill="hold">
                            <p:stCondLst>
                              <p:cond delay="8500"/>
                            </p:stCondLst>
                            <p:childTnLst>
                              <p:par>
                                <p:cTn id="155" presetID="22" presetClass="entr" presetSubtype="4" fill="hold" nodeType="after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childTnLst>
                          </p:cTn>
                        </p:par>
                        <p:par>
                          <p:cTn id="158" fill="hold">
                            <p:stCondLst>
                              <p:cond delay="9000"/>
                            </p:stCondLst>
                            <p:childTnLst>
                              <p:par>
                                <p:cTn id="159" presetID="10" presetClass="entr" presetSubtype="0" fill="hold" grpId="0" nodeType="afterEffect">
                                  <p:stCondLst>
                                    <p:cond delay="0"/>
                                  </p:stCondLst>
                                  <p:childTnLst>
                                    <p:set>
                                      <p:cBhvr>
                                        <p:cTn id="160" dur="1" fill="hold">
                                          <p:stCondLst>
                                            <p:cond delay="0"/>
                                          </p:stCondLst>
                                        </p:cTn>
                                        <p:tgtEl>
                                          <p:spTgt spid="118"/>
                                        </p:tgtEl>
                                        <p:attrNameLst>
                                          <p:attrName>style.visibility</p:attrName>
                                        </p:attrNameLst>
                                      </p:cBhvr>
                                      <p:to>
                                        <p:strVal val="visible"/>
                                      </p:to>
                                    </p:set>
                                    <p:animEffect transition="in" filter="fade">
                                      <p:cBhvr>
                                        <p:cTn id="161" dur="500"/>
                                        <p:tgtEl>
                                          <p:spTgt spid="11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70"/>
                                        </p:tgtEl>
                                        <p:attrNameLst>
                                          <p:attrName>style.visibility</p:attrName>
                                        </p:attrNameLst>
                                      </p:cBhvr>
                                      <p:to>
                                        <p:strVal val="visible"/>
                                      </p:to>
                                    </p:set>
                                    <p:animEffect transition="in" filter="fade">
                                      <p:cBhvr>
                                        <p:cTn id="164" dur="500"/>
                                        <p:tgtEl>
                                          <p:spTgt spid="70"/>
                                        </p:tgtEl>
                                      </p:cBhvr>
                                    </p:animEffect>
                                  </p:childTnLst>
                                </p:cTn>
                              </p:par>
                            </p:childTnLst>
                          </p:cTn>
                        </p:par>
                        <p:par>
                          <p:cTn id="165" fill="hold">
                            <p:stCondLst>
                              <p:cond delay="9500"/>
                            </p:stCondLst>
                            <p:childTnLst>
                              <p:par>
                                <p:cTn id="166" presetID="53" presetClass="entr" presetSubtype="16" fill="hold" grpId="0" nodeType="afterEffect">
                                  <p:stCondLst>
                                    <p:cond delay="0"/>
                                  </p:stCondLst>
                                  <p:childTnLst>
                                    <p:set>
                                      <p:cBhvr>
                                        <p:cTn id="167" dur="1" fill="hold">
                                          <p:stCondLst>
                                            <p:cond delay="0"/>
                                          </p:stCondLst>
                                        </p:cTn>
                                        <p:tgtEl>
                                          <p:spTgt spid="110"/>
                                        </p:tgtEl>
                                        <p:attrNameLst>
                                          <p:attrName>style.visibility</p:attrName>
                                        </p:attrNameLst>
                                      </p:cBhvr>
                                      <p:to>
                                        <p:strVal val="visible"/>
                                      </p:to>
                                    </p:set>
                                    <p:anim calcmode="lin" valueType="num">
                                      <p:cBhvr>
                                        <p:cTn id="168" dur="500" fill="hold"/>
                                        <p:tgtEl>
                                          <p:spTgt spid="110"/>
                                        </p:tgtEl>
                                        <p:attrNameLst>
                                          <p:attrName>ppt_w</p:attrName>
                                        </p:attrNameLst>
                                      </p:cBhvr>
                                      <p:tavLst>
                                        <p:tav tm="0">
                                          <p:val>
                                            <p:fltVal val="0"/>
                                          </p:val>
                                        </p:tav>
                                        <p:tav tm="100000">
                                          <p:val>
                                            <p:strVal val="#ppt_w"/>
                                          </p:val>
                                        </p:tav>
                                      </p:tavLst>
                                    </p:anim>
                                    <p:anim calcmode="lin" valueType="num">
                                      <p:cBhvr>
                                        <p:cTn id="169" dur="500" fill="hold"/>
                                        <p:tgtEl>
                                          <p:spTgt spid="110"/>
                                        </p:tgtEl>
                                        <p:attrNameLst>
                                          <p:attrName>ppt_h</p:attrName>
                                        </p:attrNameLst>
                                      </p:cBhvr>
                                      <p:tavLst>
                                        <p:tav tm="0">
                                          <p:val>
                                            <p:fltVal val="0"/>
                                          </p:val>
                                        </p:tav>
                                        <p:tav tm="100000">
                                          <p:val>
                                            <p:strVal val="#ppt_h"/>
                                          </p:val>
                                        </p:tav>
                                      </p:tavLst>
                                    </p:anim>
                                    <p:animEffect transition="in" filter="fade">
                                      <p:cBhvr>
                                        <p:cTn id="170" dur="500"/>
                                        <p:tgtEl>
                                          <p:spTgt spid="11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childTnLst>
                          </p:cTn>
                        </p:par>
                        <p:par>
                          <p:cTn id="174" fill="hold">
                            <p:stCondLst>
                              <p:cond delay="10000"/>
                            </p:stCondLst>
                            <p:childTnLst>
                              <p:par>
                                <p:cTn id="175" presetID="22" presetClass="entr" presetSubtype="4" fill="hold" nodeType="afterEffect">
                                  <p:stCondLst>
                                    <p:cond delay="0"/>
                                  </p:stCondLst>
                                  <p:childTnLst>
                                    <p:set>
                                      <p:cBhvr>
                                        <p:cTn id="176" dur="1" fill="hold">
                                          <p:stCondLst>
                                            <p:cond delay="0"/>
                                          </p:stCondLst>
                                        </p:cTn>
                                        <p:tgtEl>
                                          <p:spTgt spid="84"/>
                                        </p:tgtEl>
                                        <p:attrNameLst>
                                          <p:attrName>style.visibility</p:attrName>
                                        </p:attrNameLst>
                                      </p:cBhvr>
                                      <p:to>
                                        <p:strVal val="visible"/>
                                      </p:to>
                                    </p:set>
                                    <p:animEffect transition="in" filter="wipe(down)">
                                      <p:cBhvr>
                                        <p:cTn id="177" dur="500"/>
                                        <p:tgtEl>
                                          <p:spTgt spid="84"/>
                                        </p:tgtEl>
                                      </p:cBhvr>
                                    </p:animEffect>
                                  </p:childTnLst>
                                </p:cTn>
                              </p:par>
                            </p:childTnLst>
                          </p:cTn>
                        </p:par>
                        <p:par>
                          <p:cTn id="178" fill="hold">
                            <p:stCondLst>
                              <p:cond delay="10500"/>
                            </p:stCondLst>
                            <p:childTnLst>
                              <p:par>
                                <p:cTn id="179" presetID="10" presetClass="entr" presetSubtype="0" fill="hold" grpId="0" nodeType="afterEffect">
                                  <p:stCondLst>
                                    <p:cond delay="0"/>
                                  </p:stCondLst>
                                  <p:childTnLst>
                                    <p:set>
                                      <p:cBhvr>
                                        <p:cTn id="180" dur="1" fill="hold">
                                          <p:stCondLst>
                                            <p:cond delay="0"/>
                                          </p:stCondLst>
                                        </p:cTn>
                                        <p:tgtEl>
                                          <p:spTgt spid="117"/>
                                        </p:tgtEl>
                                        <p:attrNameLst>
                                          <p:attrName>style.visibility</p:attrName>
                                        </p:attrNameLst>
                                      </p:cBhvr>
                                      <p:to>
                                        <p:strVal val="visible"/>
                                      </p:to>
                                    </p:set>
                                    <p:animEffect transition="in" filter="fade">
                                      <p:cBhvr>
                                        <p:cTn id="181" dur="500"/>
                                        <p:tgtEl>
                                          <p:spTgt spid="11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3"/>
                                        </p:tgtEl>
                                        <p:attrNameLst>
                                          <p:attrName>style.visibility</p:attrName>
                                        </p:attrNameLst>
                                      </p:cBhvr>
                                      <p:to>
                                        <p:strVal val="visible"/>
                                      </p:to>
                                    </p:set>
                                    <p:animEffect transition="in" filter="fade">
                                      <p:cBhvr>
                                        <p:cTn id="184" dur="500"/>
                                        <p:tgtEl>
                                          <p:spTgt spid="83"/>
                                        </p:tgtEl>
                                      </p:cBhvr>
                                    </p:animEffect>
                                  </p:childTnLst>
                                </p:cTn>
                              </p:par>
                            </p:childTnLst>
                          </p:cTn>
                        </p:par>
                        <p:par>
                          <p:cTn id="185" fill="hold">
                            <p:stCondLst>
                              <p:cond delay="11000"/>
                            </p:stCondLst>
                            <p:childTnLst>
                              <p:par>
                                <p:cTn id="186" presetID="53" presetClass="entr" presetSubtype="16" fill="hold" grpId="0" nodeType="afterEffect">
                                  <p:stCondLst>
                                    <p:cond delay="0"/>
                                  </p:stCondLst>
                                  <p:childTnLst>
                                    <p:set>
                                      <p:cBhvr>
                                        <p:cTn id="187" dur="1" fill="hold">
                                          <p:stCondLst>
                                            <p:cond delay="0"/>
                                          </p:stCondLst>
                                        </p:cTn>
                                        <p:tgtEl>
                                          <p:spTgt spid="111"/>
                                        </p:tgtEl>
                                        <p:attrNameLst>
                                          <p:attrName>style.visibility</p:attrName>
                                        </p:attrNameLst>
                                      </p:cBhvr>
                                      <p:to>
                                        <p:strVal val="visible"/>
                                      </p:to>
                                    </p:set>
                                    <p:anim calcmode="lin" valueType="num">
                                      <p:cBhvr>
                                        <p:cTn id="188" dur="500" fill="hold"/>
                                        <p:tgtEl>
                                          <p:spTgt spid="111"/>
                                        </p:tgtEl>
                                        <p:attrNameLst>
                                          <p:attrName>ppt_w</p:attrName>
                                        </p:attrNameLst>
                                      </p:cBhvr>
                                      <p:tavLst>
                                        <p:tav tm="0">
                                          <p:val>
                                            <p:fltVal val="0"/>
                                          </p:val>
                                        </p:tav>
                                        <p:tav tm="100000">
                                          <p:val>
                                            <p:strVal val="#ppt_w"/>
                                          </p:val>
                                        </p:tav>
                                      </p:tavLst>
                                    </p:anim>
                                    <p:anim calcmode="lin" valueType="num">
                                      <p:cBhvr>
                                        <p:cTn id="189" dur="500" fill="hold"/>
                                        <p:tgtEl>
                                          <p:spTgt spid="111"/>
                                        </p:tgtEl>
                                        <p:attrNameLst>
                                          <p:attrName>ppt_h</p:attrName>
                                        </p:attrNameLst>
                                      </p:cBhvr>
                                      <p:tavLst>
                                        <p:tav tm="0">
                                          <p:val>
                                            <p:fltVal val="0"/>
                                          </p:val>
                                        </p:tav>
                                        <p:tav tm="100000">
                                          <p:val>
                                            <p:strVal val="#ppt_h"/>
                                          </p:val>
                                        </p:tav>
                                      </p:tavLst>
                                    </p:anim>
                                    <p:animEffect transition="in" filter="fade">
                                      <p:cBhvr>
                                        <p:cTn id="190" dur="500"/>
                                        <p:tgtEl>
                                          <p:spTgt spid="111"/>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20"/>
                                        </p:tgtEl>
                                        <p:attrNameLst>
                                          <p:attrName>style.visibility</p:attrName>
                                        </p:attrNameLst>
                                      </p:cBhvr>
                                      <p:to>
                                        <p:strVal val="visible"/>
                                      </p:to>
                                    </p:set>
                                    <p:animEffect transition="in" filter="wipe(down)">
                                      <p:cBhvr>
                                        <p:cTn id="193" dur="500"/>
                                        <p:tgtEl>
                                          <p:spTgt spid="120"/>
                                        </p:tgtEl>
                                      </p:cBhvr>
                                    </p:animEffect>
                                  </p:childTnLst>
                                </p:cTn>
                              </p:par>
                            </p:childTnLst>
                          </p:cTn>
                        </p:par>
                        <p:par>
                          <p:cTn id="194" fill="hold">
                            <p:stCondLst>
                              <p:cond delay="11500"/>
                            </p:stCondLst>
                            <p:childTnLst>
                              <p:par>
                                <p:cTn id="195" presetID="22" presetClass="entr" presetSubtype="4" fill="hold" nodeType="after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par>
                          <p:cTn id="198" fill="hold">
                            <p:stCondLst>
                              <p:cond delay="12000"/>
                            </p:stCondLst>
                            <p:childTnLst>
                              <p:par>
                                <p:cTn id="199" presetID="10" presetClass="entr" presetSubtype="0" fill="hold" grpId="0" nodeType="afterEffect">
                                  <p:stCondLst>
                                    <p:cond delay="0"/>
                                  </p:stCondLst>
                                  <p:childTnLst>
                                    <p:set>
                                      <p:cBhvr>
                                        <p:cTn id="200" dur="1" fill="hold">
                                          <p:stCondLst>
                                            <p:cond delay="0"/>
                                          </p:stCondLst>
                                        </p:cTn>
                                        <p:tgtEl>
                                          <p:spTgt spid="119"/>
                                        </p:tgtEl>
                                        <p:attrNameLst>
                                          <p:attrName>style.visibility</p:attrName>
                                        </p:attrNameLst>
                                      </p:cBhvr>
                                      <p:to>
                                        <p:strVal val="visible"/>
                                      </p:to>
                                    </p:set>
                                    <p:animEffect transition="in" filter="fade">
                                      <p:cBhvr>
                                        <p:cTn id="201" dur="500"/>
                                        <p:tgtEl>
                                          <p:spTgt spid="11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96"/>
                                        </p:tgtEl>
                                        <p:attrNameLst>
                                          <p:attrName>style.visibility</p:attrName>
                                        </p:attrNameLst>
                                      </p:cBhvr>
                                      <p:to>
                                        <p:strVal val="visible"/>
                                      </p:to>
                                    </p:set>
                                    <p:animEffect transition="in" filter="fade">
                                      <p:cBhvr>
                                        <p:cTn id="204" dur="500"/>
                                        <p:tgtEl>
                                          <p:spTgt spid="96"/>
                                        </p:tgtEl>
                                      </p:cBhvr>
                                    </p:animEffect>
                                  </p:childTnLst>
                                </p:cTn>
                              </p:par>
                              <p:par>
                                <p:cTn id="205" presetID="14" presetClass="entr" presetSubtype="10" fill="hold" grpId="0" nodeType="withEffect">
                                  <p:stCondLst>
                                    <p:cond delay="1750"/>
                                  </p:stCondLst>
                                  <p:childTnLst>
                                    <p:set>
                                      <p:cBhvr>
                                        <p:cTn id="206" dur="1" fill="hold">
                                          <p:stCondLst>
                                            <p:cond delay="0"/>
                                          </p:stCondLst>
                                        </p:cTn>
                                        <p:tgtEl>
                                          <p:spTgt spid="133"/>
                                        </p:tgtEl>
                                        <p:attrNameLst>
                                          <p:attrName>style.visibility</p:attrName>
                                        </p:attrNameLst>
                                      </p:cBhvr>
                                      <p:to>
                                        <p:strVal val="visible"/>
                                      </p:to>
                                    </p:set>
                                    <p:animEffect transition="in" filter="randombar(horizontal)">
                                      <p:cBhvr>
                                        <p:cTn id="207" dur="400"/>
                                        <p:tgtEl>
                                          <p:spTgt spid="133"/>
                                        </p:tgtEl>
                                      </p:cBhvr>
                                    </p:animEffect>
                                  </p:childTnLst>
                                </p:cTn>
                              </p:par>
                              <p:par>
                                <p:cTn id="208" presetID="14" presetClass="entr" presetSubtype="10" fill="hold" grpId="0" nodeType="withEffect">
                                  <p:stCondLst>
                                    <p:cond delay="1750"/>
                                  </p:stCondLst>
                                  <p:childTnLst>
                                    <p:set>
                                      <p:cBhvr>
                                        <p:cTn id="209" dur="1" fill="hold">
                                          <p:stCondLst>
                                            <p:cond delay="0"/>
                                          </p:stCondLst>
                                        </p:cTn>
                                        <p:tgtEl>
                                          <p:spTgt spid="134"/>
                                        </p:tgtEl>
                                        <p:attrNameLst>
                                          <p:attrName>style.visibility</p:attrName>
                                        </p:attrNameLst>
                                      </p:cBhvr>
                                      <p:to>
                                        <p:strVal val="visible"/>
                                      </p:to>
                                    </p:set>
                                    <p:animEffect transition="in" filter="randombar(horizontal)">
                                      <p:cBhvr>
                                        <p:cTn id="210" dur="400"/>
                                        <p:tgtEl>
                                          <p:spTgt spid="134"/>
                                        </p:tgtEl>
                                      </p:cBhvr>
                                    </p:animEffect>
                                  </p:childTnLst>
                                </p:cTn>
                              </p:par>
                              <p:par>
                                <p:cTn id="211" presetID="14" presetClass="entr" presetSubtype="10" fill="hold" grpId="0" nodeType="withEffect">
                                  <p:stCondLst>
                                    <p:cond delay="3250"/>
                                  </p:stCondLst>
                                  <p:childTnLst>
                                    <p:set>
                                      <p:cBhvr>
                                        <p:cTn id="212" dur="1" fill="hold">
                                          <p:stCondLst>
                                            <p:cond delay="0"/>
                                          </p:stCondLst>
                                        </p:cTn>
                                        <p:tgtEl>
                                          <p:spTgt spid="135"/>
                                        </p:tgtEl>
                                        <p:attrNameLst>
                                          <p:attrName>style.visibility</p:attrName>
                                        </p:attrNameLst>
                                      </p:cBhvr>
                                      <p:to>
                                        <p:strVal val="visible"/>
                                      </p:to>
                                    </p:set>
                                    <p:animEffect transition="in" filter="randombar(horizontal)">
                                      <p:cBhvr>
                                        <p:cTn id="213" dur="400"/>
                                        <p:tgtEl>
                                          <p:spTgt spid="135"/>
                                        </p:tgtEl>
                                      </p:cBhvr>
                                    </p:animEffect>
                                  </p:childTnLst>
                                </p:cTn>
                              </p:par>
                              <p:par>
                                <p:cTn id="214" presetID="14" presetClass="entr" presetSubtype="10" fill="hold" grpId="0" nodeType="withEffect">
                                  <p:stCondLst>
                                    <p:cond delay="3250"/>
                                  </p:stCondLst>
                                  <p:childTnLst>
                                    <p:set>
                                      <p:cBhvr>
                                        <p:cTn id="215" dur="1" fill="hold">
                                          <p:stCondLst>
                                            <p:cond delay="0"/>
                                          </p:stCondLst>
                                        </p:cTn>
                                        <p:tgtEl>
                                          <p:spTgt spid="136"/>
                                        </p:tgtEl>
                                        <p:attrNameLst>
                                          <p:attrName>style.visibility</p:attrName>
                                        </p:attrNameLst>
                                      </p:cBhvr>
                                      <p:to>
                                        <p:strVal val="visible"/>
                                      </p:to>
                                    </p:set>
                                    <p:animEffect transition="in" filter="randombar(horizontal)">
                                      <p:cBhvr>
                                        <p:cTn id="216" dur="4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32" grpId="0" animBg="1"/>
      <p:bldP spid="45" grpId="0" animBg="1"/>
      <p:bldP spid="70" grpId="0" animBg="1"/>
      <p:bldP spid="83" grpId="0" animBg="1"/>
      <p:bldP spid="96" grpId="0" animBg="1"/>
      <p:bldP spid="104" grpId="0" animBg="1"/>
      <p:bldP spid="105" grpId="0" animBg="1"/>
      <p:bldP spid="106" grpId="0" animBg="1"/>
      <p:bldP spid="107" grpId="0" animBg="1"/>
      <p:bldP spid="108" grpId="0" animBg="1"/>
      <p:bldP spid="109" grpId="0" animBg="1"/>
      <p:bldP spid="110" grpId="0" animBg="1"/>
      <p:bldP spid="111" grpId="0" animBg="1"/>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33" grpId="0"/>
      <p:bldP spid="134" grpId="0"/>
      <p:bldP spid="135" grpId="0"/>
      <p:bldP spid="1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64868" y="1471413"/>
            <a:ext cx="533403" cy="533400"/>
            <a:chOff x="1676400" y="2235200"/>
            <a:chExt cx="533400" cy="533400"/>
          </a:xfrm>
          <a:effectLst>
            <a:outerShdw blurRad="254000" dist="63500" dir="2700000" algn="tl" rotWithShape="0">
              <a:prstClr val="black">
                <a:alpha val="30000"/>
              </a:prstClr>
            </a:outerShdw>
          </a:effectLst>
        </p:grpSpPr>
        <p:sp>
          <p:nvSpPr>
            <p:cNvPr id="3" name="椭圆 2"/>
            <p:cNvSpPr/>
            <p:nvPr/>
          </p:nvSpPr>
          <p:spPr>
            <a:xfrm>
              <a:off x="1676400" y="2235200"/>
              <a:ext cx="533400" cy="53340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4" name="矩形 3"/>
            <p:cNvSpPr/>
            <p:nvPr/>
          </p:nvSpPr>
          <p:spPr>
            <a:xfrm>
              <a:off x="1726177" y="2319769"/>
              <a:ext cx="461983" cy="379656"/>
            </a:xfrm>
            <a:prstGeom prst="rect">
              <a:avLst/>
            </a:prstGeom>
          </p:spPr>
          <p:txBody>
            <a:bodyPr wrap="none" anchor="ctr">
              <a:spAutoFit/>
            </a:bodyPr>
            <a:lstStyle/>
            <a:p>
              <a:pPr algn="ctr" defTabSz="914400" fontAlgn="ctr"/>
              <a:r>
                <a:rPr lang="en-US" altLang="zh-CN"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01</a:t>
              </a:r>
              <a:endParaRPr lang="zh-CN" altLang="en-US"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 name="组合 4"/>
          <p:cNvGrpSpPr/>
          <p:nvPr/>
        </p:nvGrpSpPr>
        <p:grpSpPr>
          <a:xfrm>
            <a:off x="6116315" y="5503013"/>
            <a:ext cx="533400" cy="533400"/>
            <a:chOff x="6588983" y="2230703"/>
            <a:chExt cx="533400" cy="533400"/>
          </a:xfrm>
          <a:effectLst>
            <a:outerShdw blurRad="254000" dist="63500" dir="2700000" algn="tl" rotWithShape="0">
              <a:prstClr val="black">
                <a:alpha val="30000"/>
              </a:prstClr>
            </a:outerShdw>
          </a:effectLst>
        </p:grpSpPr>
        <p:sp>
          <p:nvSpPr>
            <p:cNvPr id="6" name="椭圆 5"/>
            <p:cNvSpPr/>
            <p:nvPr/>
          </p:nvSpPr>
          <p:spPr>
            <a:xfrm>
              <a:off x="6588983" y="2230703"/>
              <a:ext cx="533400" cy="53340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ctr"/>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 name="矩形 6"/>
            <p:cNvSpPr/>
            <p:nvPr/>
          </p:nvSpPr>
          <p:spPr>
            <a:xfrm>
              <a:off x="6602998" y="2260318"/>
              <a:ext cx="517192" cy="437107"/>
            </a:xfrm>
            <a:prstGeom prst="rect">
              <a:avLst/>
            </a:prstGeom>
            <a:noFill/>
          </p:spPr>
          <p:txBody>
            <a:bodyPr wrap="square" rtlCol="0" anchor="ctr">
              <a:spAutoFit/>
            </a:bodyPr>
            <a:lstStyle/>
            <a:p>
              <a:pPr algn="ctr" defTabSz="914400" fontAlgn="ctr">
                <a:lnSpc>
                  <a:spcPct val="120000"/>
                </a:lnSpc>
              </a:pPr>
              <a:r>
                <a:rPr lang="en-US" altLang="zh-CN" sz="1865" dirty="0">
                  <a:solidFill>
                    <a:prstClr val="white"/>
                  </a:solidFill>
                  <a:latin typeface="字魂105号-简雅黑" panose="00000500000000000000" pitchFamily="2" charset="-122"/>
                  <a:ea typeface="字魂105号-简雅黑" panose="00000500000000000000" pitchFamily="2" charset="-122"/>
                  <a:cs typeface="+mn-ea"/>
                  <a:sym typeface="+mn-lt"/>
                </a:rPr>
                <a:t>02</a:t>
              </a:r>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sp>
        <p:nvSpPr>
          <p:cNvPr id="9" name="矩形 8"/>
          <p:cNvSpPr/>
          <p:nvPr/>
        </p:nvSpPr>
        <p:spPr>
          <a:xfrm rot="16200000" flipH="1">
            <a:off x="3815196" y="287680"/>
            <a:ext cx="533401" cy="2900863"/>
          </a:xfrm>
          <a:prstGeom prst="rect">
            <a:avLst/>
          </a:prstGeom>
          <a:solidFill>
            <a:srgbClr val="595959"/>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6" rIns="91435" bIns="45716" numCol="1" spcCol="0" rtlCol="0" fromWordArt="0" anchor="ctr" anchorCtr="0" forceAA="0" compatLnSpc="1">
            <a:noAutofit/>
          </a:bodyP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 name="矩形 9"/>
          <p:cNvSpPr/>
          <p:nvPr/>
        </p:nvSpPr>
        <p:spPr>
          <a:xfrm>
            <a:off x="3578407" y="1557976"/>
            <a:ext cx="1617732" cy="379648"/>
          </a:xfrm>
          <a:prstGeom prst="rect">
            <a:avLst/>
          </a:prstGeom>
        </p:spPr>
        <p:txBody>
          <a:bodyPr wrap="none" lIns="91431" tIns="45716" rIns="91431" bIns="45716">
            <a:spAutoFit/>
          </a:bodyPr>
          <a:lstStyle/>
          <a:p>
            <a:pPr algn="r" defTabSz="914400"/>
            <a:r>
              <a:rPr lang="zh-CN" altLang="en-US" sz="1865" b="1" dirty="0">
                <a:solidFill>
                  <a:schemeClr val="bg1"/>
                </a:solidFill>
                <a:latin typeface="字魂105号-简雅黑" panose="00000500000000000000" pitchFamily="2" charset="-122"/>
                <a:ea typeface="字魂105号-简雅黑" panose="00000500000000000000" pitchFamily="2" charset="-122"/>
                <a:cs typeface="+mn-ea"/>
                <a:sym typeface="+mn-lt"/>
              </a:rPr>
              <a:t>添加项目名称</a:t>
            </a:r>
            <a:endParaRPr lang="en-US" altLang="zh-CN" sz="1865"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1" name="矩形 47"/>
          <p:cNvSpPr>
            <a:spLocks noChangeArrowheads="1"/>
          </p:cNvSpPr>
          <p:nvPr/>
        </p:nvSpPr>
        <p:spPr bwMode="auto">
          <a:xfrm>
            <a:off x="1713558" y="4742392"/>
            <a:ext cx="384679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 name="矩形 7"/>
          <p:cNvSpPr/>
          <p:nvPr/>
        </p:nvSpPr>
        <p:spPr>
          <a:xfrm>
            <a:off x="1794133" y="2214397"/>
            <a:ext cx="3692923" cy="239331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5" name="矩形 14"/>
          <p:cNvSpPr/>
          <p:nvPr/>
        </p:nvSpPr>
        <p:spPr>
          <a:xfrm>
            <a:off x="6892459" y="2877419"/>
            <a:ext cx="3692923" cy="239331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6" name="矩形 47"/>
          <p:cNvSpPr>
            <a:spLocks noChangeArrowheads="1"/>
          </p:cNvSpPr>
          <p:nvPr/>
        </p:nvSpPr>
        <p:spPr bwMode="auto">
          <a:xfrm>
            <a:off x="6822394" y="2041162"/>
            <a:ext cx="3762989"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7" name="矩形 16"/>
          <p:cNvSpPr/>
          <p:nvPr/>
        </p:nvSpPr>
        <p:spPr>
          <a:xfrm rot="16200000" flipH="1">
            <a:off x="8090206" y="4323808"/>
            <a:ext cx="533401" cy="2900863"/>
          </a:xfrm>
          <a:prstGeom prst="rect">
            <a:avLst/>
          </a:prstGeom>
          <a:solidFill>
            <a:srgbClr val="595959"/>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6" rIns="91435" bIns="45716" numCol="1" spcCol="0" rtlCol="0" fromWordArt="0" anchor="ctr" anchorCtr="0" forceAA="0" compatLnSpc="1">
            <a:noAutofit/>
          </a:bodyP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3" name="矩形 12"/>
          <p:cNvSpPr/>
          <p:nvPr/>
        </p:nvSpPr>
        <p:spPr>
          <a:xfrm>
            <a:off x="7308543" y="5581495"/>
            <a:ext cx="1617732" cy="379648"/>
          </a:xfrm>
          <a:prstGeom prst="rect">
            <a:avLst/>
          </a:prstGeom>
        </p:spPr>
        <p:txBody>
          <a:bodyPr wrap="none" lIns="91431" tIns="45716" rIns="91431" bIns="45716">
            <a:spAutoFit/>
          </a:bodyPr>
          <a:lstStyle/>
          <a:p>
            <a:pPr defTabSz="914400"/>
            <a:r>
              <a:rPr lang="zh-CN" altLang="en-US" sz="1865" b="1" dirty="0">
                <a:solidFill>
                  <a:schemeClr val="bg1"/>
                </a:solidFill>
                <a:latin typeface="字魂105号-简雅黑" panose="00000500000000000000" pitchFamily="2" charset="-122"/>
                <a:ea typeface="字魂105号-简雅黑" panose="00000500000000000000" pitchFamily="2" charset="-122"/>
                <a:cs typeface="+mn-ea"/>
                <a:sym typeface="+mn-lt"/>
              </a:rPr>
              <a:t>添加项目标题</a:t>
            </a:r>
            <a:endParaRPr lang="en-US" altLang="zh-CN" sz="1865"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25"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par>
                                <p:cTn id="10" presetID="53" presetClass="entr" presetSubtype="16"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ppt_w</p:attrName>
                                        </p:attrNameLst>
                                      </p:cBhvr>
                                      <p:tavLst>
                                        <p:tav tm="0">
                                          <p:val>
                                            <p:fltVal val="0"/>
                                          </p:val>
                                        </p:tav>
                                        <p:tav tm="100000">
                                          <p:val>
                                            <p:strVal val="#ppt_w"/>
                                          </p:val>
                                        </p:tav>
                                      </p:tavLst>
                                    </p:anim>
                                    <p:anim calcmode="lin" valueType="num">
                                      <p:cBhvr>
                                        <p:cTn id="13" dur="400" fill="hold"/>
                                        <p:tgtEl>
                                          <p:spTgt spid="5"/>
                                        </p:tgtEl>
                                        <p:attrNameLst>
                                          <p:attrName>ppt_h</p:attrName>
                                        </p:attrNameLst>
                                      </p:cBhvr>
                                      <p:tavLst>
                                        <p:tav tm="0">
                                          <p:val>
                                            <p:fltVal val="0"/>
                                          </p:val>
                                        </p:tav>
                                        <p:tav tm="100000">
                                          <p:val>
                                            <p:strVal val="#ppt_h"/>
                                          </p:val>
                                        </p:tav>
                                      </p:tavLst>
                                    </p:anim>
                                    <p:animEffect transition="in" filter="fade">
                                      <p:cBhvr>
                                        <p:cTn id="14" dur="400"/>
                                        <p:tgtEl>
                                          <p:spTgt spid="5"/>
                                        </p:tgtEl>
                                      </p:cBhvr>
                                    </p:animEffect>
                                  </p:childTnLst>
                                </p:cTn>
                              </p:par>
                              <p:par>
                                <p:cTn id="15" presetID="2" presetClass="entr" presetSubtype="2" fill="hold" grpId="0" nodeType="withEffect">
                                  <p:stCondLst>
                                    <p:cond delay="8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85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14" presetClass="entr" presetSubtype="10" fill="hold" grpId="0" nodeType="withEffect">
                                  <p:stCondLst>
                                    <p:cond delay="200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400"/>
                                        <p:tgtEl>
                                          <p:spTgt spid="10"/>
                                        </p:tgtEl>
                                      </p:cBhvr>
                                    </p:animEffect>
                                  </p:childTnLst>
                                </p:cTn>
                              </p:par>
                              <p:par>
                                <p:cTn id="26" presetID="14" presetClass="entr" presetSubtype="10" fill="hold" grpId="0" nodeType="withEffect">
                                  <p:stCondLst>
                                    <p:cond delay="200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400"/>
                                        <p:tgtEl>
                                          <p:spTgt spid="13"/>
                                        </p:tgtEl>
                                      </p:cBhvr>
                                    </p:animEffect>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8" grpId="0" animBg="1"/>
      <p:bldP spid="15" grpId="0" animBg="1"/>
      <p:bldP spid="16" grpId="0"/>
      <p:bldP spid="17"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309249" y="4463084"/>
            <a:ext cx="1726019" cy="923330"/>
          </a:xfrm>
          <a:prstGeom prst="rect">
            <a:avLst/>
          </a:prstGeom>
          <a:noFill/>
        </p:spPr>
        <p:txBody>
          <a:bodyPr wrap="square" lIns="0" tIns="0" rIns="0" bIns="0" rtlCol="0">
            <a:spAutoFit/>
          </a:bodyPr>
          <a:lstStyle>
            <a:defPPr>
              <a:defRPr lang="zh-CN"/>
            </a:defPPr>
            <a:lvl1pPr>
              <a:defRPr b="1">
                <a:solidFill>
                  <a:schemeClr val="accent1"/>
                </a:solidFill>
                <a:latin typeface="微软雅黑" panose="020B0503020204020204" pitchFamily="34" charset="-122"/>
                <a:ea typeface="微软雅黑" panose="020B0503020204020204" pitchFamily="34" charset="-122"/>
              </a:defRPr>
            </a:lvl1pPr>
          </a:lstStyle>
          <a:p>
            <a:r>
              <a:rPr lang="zh-CN" altLang="en-US" sz="4000" dirty="0" smtClean="0">
                <a:solidFill>
                  <a:schemeClr val="tx1">
                    <a:lumMod val="75000"/>
                    <a:lumOff val="25000"/>
                  </a:schemeClr>
                </a:solidFill>
                <a:latin typeface="字魂105号-简雅黑" panose="00000500000000000000" pitchFamily="2" charset="-122"/>
                <a:ea typeface="字魂105号-简雅黑" panose="00000500000000000000" pitchFamily="2" charset="-122"/>
              </a:rPr>
              <a:t>关键字</a:t>
            </a:r>
            <a:endParaRPr lang="en-US" altLang="zh-CN" sz="4000" dirty="0" smtClean="0">
              <a:solidFill>
                <a:schemeClr val="tx1">
                  <a:lumMod val="75000"/>
                  <a:lumOff val="25000"/>
                </a:schemeClr>
              </a:solidFill>
              <a:latin typeface="字魂105号-简雅黑" panose="00000500000000000000" pitchFamily="2" charset="-122"/>
              <a:ea typeface="字魂105号-简雅黑" panose="00000500000000000000" pitchFamily="2" charset="-122"/>
            </a:endParaRPr>
          </a:p>
          <a:p>
            <a:r>
              <a:rPr lang="zh-CN" altLang="en-US" sz="2000" b="0" dirty="0" smtClean="0">
                <a:solidFill>
                  <a:srgbClr val="595959"/>
                </a:solidFill>
                <a:latin typeface="字魂105号-简雅黑" panose="00000500000000000000" pitchFamily="2" charset="-122"/>
                <a:ea typeface="字魂105号-简雅黑" panose="00000500000000000000" pitchFamily="2" charset="-122"/>
              </a:rPr>
              <a:t>核心文本内容</a:t>
            </a:r>
            <a:endParaRPr lang="zh-CN" altLang="en-US" sz="2000" b="0" dirty="0">
              <a:solidFill>
                <a:srgbClr val="595959"/>
              </a:solidFill>
              <a:latin typeface="字魂105号-简雅黑" panose="00000500000000000000" pitchFamily="2" charset="-122"/>
              <a:ea typeface="字魂105号-简雅黑" panose="00000500000000000000" pitchFamily="2" charset="-122"/>
            </a:endParaRPr>
          </a:p>
        </p:txBody>
      </p:sp>
      <p:sp>
        <p:nvSpPr>
          <p:cNvPr id="51" name="TextBox 50"/>
          <p:cNvSpPr txBox="1"/>
          <p:nvPr/>
        </p:nvSpPr>
        <p:spPr>
          <a:xfrm>
            <a:off x="1309250" y="5730896"/>
            <a:ext cx="4324012" cy="389850"/>
          </a:xfrm>
          <a:prstGeom prst="rect">
            <a:avLst/>
          </a:prstGeom>
          <a:noFill/>
        </p:spPr>
        <p:txBody>
          <a:bodyPr wrap="square" lIns="0" tIns="0" rIns="0" bIns="0" rtlCol="0">
            <a:spAutoFit/>
          </a:bodyPr>
          <a:lstStyle>
            <a:defPPr>
              <a:defRPr lang="zh-CN"/>
            </a:defPPr>
            <a:lvl1pPr algn="just">
              <a:lnSpc>
                <a:spcPts val="16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latin typeface="字魂105号-简雅黑" panose="00000500000000000000" pitchFamily="2" charset="-122"/>
                <a:ea typeface="字魂105号-简雅黑" panose="00000500000000000000" pitchFamily="2" charset="-122"/>
              </a:rPr>
              <a:t>点击输入简要文字内容，文字内容需概括精炼，不用多余的文字修饰，言简意赅的说明该项内容。</a:t>
            </a:r>
            <a:endParaRPr lang="en-US" altLang="zh-CN" dirty="0">
              <a:latin typeface="字魂105号-简雅黑" panose="00000500000000000000" pitchFamily="2" charset="-122"/>
              <a:ea typeface="字魂105号-简雅黑" panose="00000500000000000000" pitchFamily="2" charset="-122"/>
            </a:endParaRPr>
          </a:p>
        </p:txBody>
      </p:sp>
      <p:sp>
        <p:nvSpPr>
          <p:cNvPr id="54" name="TextBox 53"/>
          <p:cNvSpPr txBox="1"/>
          <p:nvPr/>
        </p:nvSpPr>
        <p:spPr>
          <a:xfrm>
            <a:off x="7232649" y="4257283"/>
            <a:ext cx="3608926" cy="38985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nSpc>
                <a:spcPts val="1600"/>
              </a:lnSpc>
            </a:pPr>
            <a:r>
              <a:rPr lang="zh-CN" altLang="en-US" dirty="0">
                <a:latin typeface="字魂105号-简雅黑" panose="00000500000000000000" pitchFamily="2" charset="-122"/>
                <a:ea typeface="字魂105号-简雅黑" panose="00000500000000000000" pitchFamily="2" charset="-122"/>
              </a:rPr>
              <a:t>点击输入简要文字内容</a:t>
            </a:r>
            <a:r>
              <a:rPr lang="zh-CN" altLang="en-US" dirty="0" smtClean="0">
                <a:latin typeface="字魂105号-简雅黑" panose="00000500000000000000" pitchFamily="2" charset="-122"/>
                <a:ea typeface="字魂105号-简雅黑" panose="00000500000000000000" pitchFamily="2" charset="-122"/>
              </a:rPr>
              <a:t>，欧式风格中排版，文字</a:t>
            </a:r>
            <a:r>
              <a:rPr lang="zh-CN" altLang="en-US" dirty="0">
                <a:latin typeface="字魂105号-简雅黑" panose="00000500000000000000" pitchFamily="2" charset="-122"/>
                <a:ea typeface="字魂105号-简雅黑" panose="00000500000000000000" pitchFamily="2" charset="-122"/>
              </a:rPr>
              <a:t>内容需概括精炼，不用多余的文字修饰。</a:t>
            </a:r>
            <a:endParaRPr lang="en-US" altLang="zh-CN" dirty="0">
              <a:latin typeface="字魂105号-简雅黑" panose="00000500000000000000" pitchFamily="2" charset="-122"/>
              <a:ea typeface="字魂105号-简雅黑" panose="00000500000000000000" pitchFamily="2" charset="-122"/>
            </a:endParaRPr>
          </a:p>
        </p:txBody>
      </p:sp>
      <p:sp>
        <p:nvSpPr>
          <p:cNvPr id="55" name="椭圆 54"/>
          <p:cNvSpPr/>
          <p:nvPr/>
        </p:nvSpPr>
        <p:spPr>
          <a:xfrm>
            <a:off x="6539267" y="4318717"/>
            <a:ext cx="360000" cy="360000"/>
          </a:xfrm>
          <a:prstGeom prst="ellipse">
            <a:avLst/>
          </a:prstGeom>
          <a:noFill/>
          <a:ln>
            <a:solidFill>
              <a:srgbClr val="214BAE"/>
            </a:solidFill>
          </a:ln>
          <a:effectLst>
            <a:outerShdw blurRad="254000" dist="63500" dir="2700000" algn="tl" rotWithShape="0">
              <a:prstClr val="black">
                <a:alpha val="30000"/>
              </a:prstClr>
            </a:outerShdw>
          </a:effectLst>
        </p:spPr>
        <p:txBody>
          <a:bodyPr wrap="none" lIns="0" tIns="0" rIns="0" bIns="0" rtlCol="0" anchor="ctr">
            <a:noAutofit/>
          </a:bodyPr>
          <a:lstStyle/>
          <a:p>
            <a:pPr algn="ctr"/>
            <a:r>
              <a:rPr lang="en-US" altLang="zh-CN" sz="1400" b="1" dirty="0">
                <a:solidFill>
                  <a:srgbClr val="214BAE"/>
                </a:solidFill>
                <a:latin typeface="字魂105号-简雅黑" panose="00000500000000000000" pitchFamily="2" charset="-122"/>
                <a:ea typeface="字魂105号-简雅黑" panose="00000500000000000000" pitchFamily="2" charset="-122"/>
              </a:rPr>
              <a:t>01</a:t>
            </a:r>
            <a:endParaRPr lang="zh-CN" altLang="en-US" sz="1400" b="1" dirty="0">
              <a:solidFill>
                <a:srgbClr val="214BAE"/>
              </a:solidFill>
              <a:latin typeface="字魂105号-简雅黑" panose="00000500000000000000" pitchFamily="2" charset="-122"/>
              <a:ea typeface="字魂105号-简雅黑" panose="00000500000000000000" pitchFamily="2" charset="-122"/>
            </a:endParaRPr>
          </a:p>
        </p:txBody>
      </p:sp>
      <p:sp>
        <p:nvSpPr>
          <p:cNvPr id="58" name="TextBox 57"/>
          <p:cNvSpPr txBox="1"/>
          <p:nvPr/>
        </p:nvSpPr>
        <p:spPr>
          <a:xfrm>
            <a:off x="7232649" y="4853751"/>
            <a:ext cx="3608926" cy="38985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nSpc>
                <a:spcPts val="1600"/>
              </a:lnSpc>
            </a:pPr>
            <a:r>
              <a:rPr lang="zh-CN" altLang="en-US" dirty="0">
                <a:latin typeface="字魂105号-简雅黑" panose="00000500000000000000" pitchFamily="2" charset="-122"/>
                <a:ea typeface="字魂105号-简雅黑" panose="00000500000000000000" pitchFamily="2" charset="-122"/>
              </a:rPr>
              <a:t>点击输入简要文字内容</a:t>
            </a:r>
            <a:r>
              <a:rPr lang="zh-CN" altLang="en-US" dirty="0" smtClean="0">
                <a:latin typeface="字魂105号-简雅黑" panose="00000500000000000000" pitchFamily="2" charset="-122"/>
                <a:ea typeface="字魂105号-简雅黑" panose="00000500000000000000" pitchFamily="2" charset="-122"/>
              </a:rPr>
              <a:t>，</a:t>
            </a:r>
            <a:r>
              <a:rPr lang="zh-CN" altLang="en-US" dirty="0">
                <a:latin typeface="字魂105号-简雅黑" panose="00000500000000000000" pitchFamily="2" charset="-122"/>
                <a:ea typeface="字魂105号-简雅黑" panose="00000500000000000000" pitchFamily="2" charset="-122"/>
              </a:rPr>
              <a:t>欧式风格中排版，</a:t>
            </a:r>
            <a:r>
              <a:rPr lang="zh-CN" altLang="en-US" dirty="0" smtClean="0">
                <a:latin typeface="字魂105号-简雅黑" panose="00000500000000000000" pitchFamily="2" charset="-122"/>
                <a:ea typeface="字魂105号-简雅黑" panose="00000500000000000000" pitchFamily="2" charset="-122"/>
              </a:rPr>
              <a:t>文字</a:t>
            </a:r>
            <a:r>
              <a:rPr lang="zh-CN" altLang="en-US" dirty="0">
                <a:latin typeface="字魂105号-简雅黑" panose="00000500000000000000" pitchFamily="2" charset="-122"/>
                <a:ea typeface="字魂105号-简雅黑" panose="00000500000000000000" pitchFamily="2" charset="-122"/>
              </a:rPr>
              <a:t>内容需概括</a:t>
            </a:r>
            <a:r>
              <a:rPr lang="zh-CN" altLang="en-US" dirty="0" smtClean="0">
                <a:latin typeface="字魂105号-简雅黑" panose="00000500000000000000" pitchFamily="2" charset="-122"/>
                <a:ea typeface="字魂105号-简雅黑" panose="00000500000000000000" pitchFamily="2" charset="-122"/>
              </a:rPr>
              <a:t>精炼。</a:t>
            </a:r>
            <a:endParaRPr lang="en-US" altLang="zh-CN" dirty="0">
              <a:latin typeface="字魂105号-简雅黑" panose="00000500000000000000" pitchFamily="2" charset="-122"/>
              <a:ea typeface="字魂105号-简雅黑" panose="00000500000000000000" pitchFamily="2" charset="-122"/>
            </a:endParaRPr>
          </a:p>
        </p:txBody>
      </p:sp>
      <p:sp>
        <p:nvSpPr>
          <p:cNvPr id="59" name="椭圆 58"/>
          <p:cNvSpPr/>
          <p:nvPr/>
        </p:nvSpPr>
        <p:spPr>
          <a:xfrm>
            <a:off x="6539267" y="4922065"/>
            <a:ext cx="360000" cy="360000"/>
          </a:xfrm>
          <a:prstGeom prst="ellipse">
            <a:avLst/>
          </a:prstGeom>
          <a:noFill/>
          <a:ln>
            <a:solidFill>
              <a:srgbClr val="595959"/>
            </a:solidFill>
          </a:ln>
          <a:effectLst>
            <a:outerShdw blurRad="254000" dist="63500" dir="2700000" algn="tl" rotWithShape="0">
              <a:prstClr val="black">
                <a:alpha val="30000"/>
              </a:prstClr>
            </a:outerShdw>
          </a:effectLst>
        </p:spPr>
        <p:txBody>
          <a:bodyPr wrap="none" lIns="0" tIns="0" rIns="0" bIns="0" rtlCol="0" anchor="ctr">
            <a:noAutofit/>
          </a:bodyPr>
          <a:lstStyle/>
          <a:p>
            <a:pPr algn="ctr"/>
            <a:r>
              <a:rPr lang="en-US" altLang="zh-CN" sz="1400" b="1" dirty="0">
                <a:solidFill>
                  <a:srgbClr val="595959"/>
                </a:solidFill>
                <a:latin typeface="字魂105号-简雅黑" panose="00000500000000000000" pitchFamily="2" charset="-122"/>
                <a:ea typeface="字魂105号-简雅黑" panose="00000500000000000000" pitchFamily="2" charset="-122"/>
              </a:rPr>
              <a:t>02</a:t>
            </a:r>
            <a:endParaRPr lang="zh-CN" altLang="en-US" sz="1400" b="1" dirty="0">
              <a:solidFill>
                <a:srgbClr val="595959"/>
              </a:solidFill>
              <a:latin typeface="字魂105号-简雅黑" panose="00000500000000000000" pitchFamily="2" charset="-122"/>
              <a:ea typeface="字魂105号-简雅黑" panose="00000500000000000000" pitchFamily="2" charset="-122"/>
            </a:endParaRPr>
          </a:p>
        </p:txBody>
      </p:sp>
      <p:sp>
        <p:nvSpPr>
          <p:cNvPr id="62" name="TextBox 61"/>
          <p:cNvSpPr txBox="1"/>
          <p:nvPr/>
        </p:nvSpPr>
        <p:spPr>
          <a:xfrm>
            <a:off x="7232649" y="5450219"/>
            <a:ext cx="3608926" cy="38985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nSpc>
                <a:spcPts val="1600"/>
              </a:lnSpc>
            </a:pPr>
            <a:r>
              <a:rPr lang="zh-CN" altLang="en-US" dirty="0">
                <a:latin typeface="字魂105号-简雅黑" panose="00000500000000000000" pitchFamily="2" charset="-122"/>
                <a:ea typeface="字魂105号-简雅黑" panose="00000500000000000000" pitchFamily="2" charset="-122"/>
              </a:rPr>
              <a:t>点击输入简要文字内容</a:t>
            </a:r>
            <a:r>
              <a:rPr lang="zh-CN" altLang="en-US" dirty="0" smtClean="0">
                <a:latin typeface="字魂105号-简雅黑" panose="00000500000000000000" pitchFamily="2" charset="-122"/>
                <a:ea typeface="字魂105号-简雅黑" panose="00000500000000000000" pitchFamily="2" charset="-122"/>
              </a:rPr>
              <a:t>，</a:t>
            </a:r>
            <a:r>
              <a:rPr lang="zh-CN" altLang="en-US" dirty="0">
                <a:latin typeface="字魂105号-简雅黑" panose="00000500000000000000" pitchFamily="2" charset="-122"/>
                <a:ea typeface="字魂105号-简雅黑" panose="00000500000000000000" pitchFamily="2" charset="-122"/>
              </a:rPr>
              <a:t>欧式风格中排版，</a:t>
            </a:r>
            <a:r>
              <a:rPr lang="zh-CN" altLang="en-US" dirty="0" smtClean="0">
                <a:latin typeface="字魂105号-简雅黑" panose="00000500000000000000" pitchFamily="2" charset="-122"/>
                <a:ea typeface="字魂105号-简雅黑" panose="00000500000000000000" pitchFamily="2" charset="-122"/>
              </a:rPr>
              <a:t>文字</a:t>
            </a:r>
            <a:r>
              <a:rPr lang="zh-CN" altLang="en-US" dirty="0">
                <a:latin typeface="字魂105号-简雅黑" panose="00000500000000000000" pitchFamily="2" charset="-122"/>
                <a:ea typeface="字魂105号-简雅黑" panose="00000500000000000000" pitchFamily="2" charset="-122"/>
              </a:rPr>
              <a:t>内容需概括精炼，不用多余的文字修饰。</a:t>
            </a:r>
            <a:endParaRPr lang="en-US" altLang="zh-CN" dirty="0">
              <a:latin typeface="字魂105号-简雅黑" panose="00000500000000000000" pitchFamily="2" charset="-122"/>
              <a:ea typeface="字魂105号-简雅黑" panose="00000500000000000000" pitchFamily="2" charset="-122"/>
            </a:endParaRPr>
          </a:p>
        </p:txBody>
      </p:sp>
      <p:sp>
        <p:nvSpPr>
          <p:cNvPr id="63" name="椭圆 62"/>
          <p:cNvSpPr/>
          <p:nvPr/>
        </p:nvSpPr>
        <p:spPr>
          <a:xfrm>
            <a:off x="6539267" y="5525413"/>
            <a:ext cx="360000" cy="360000"/>
          </a:xfrm>
          <a:prstGeom prst="ellipse">
            <a:avLst/>
          </a:prstGeom>
          <a:noFill/>
          <a:ln>
            <a:solidFill>
              <a:srgbClr val="214BAE"/>
            </a:solidFill>
          </a:ln>
          <a:effectLst>
            <a:outerShdw blurRad="254000" dist="63500" dir="2700000" algn="tl" rotWithShape="0">
              <a:prstClr val="black">
                <a:alpha val="30000"/>
              </a:prstClr>
            </a:outerShdw>
          </a:effectLst>
        </p:spPr>
        <p:txBody>
          <a:bodyPr wrap="none" lIns="0" tIns="0" rIns="0" bIns="0" rtlCol="0" anchor="ctr">
            <a:noAutofit/>
          </a:bodyPr>
          <a:lstStyle/>
          <a:p>
            <a:pPr algn="ctr"/>
            <a:r>
              <a:rPr lang="en-US" altLang="zh-CN" sz="1400" b="1" dirty="0">
                <a:solidFill>
                  <a:srgbClr val="214BAE"/>
                </a:solidFill>
                <a:latin typeface="字魂105号-简雅黑" panose="00000500000000000000" pitchFamily="2" charset="-122"/>
                <a:ea typeface="字魂105号-简雅黑" panose="00000500000000000000" pitchFamily="2" charset="-122"/>
              </a:rPr>
              <a:t>03</a:t>
            </a:r>
            <a:endParaRPr lang="zh-CN" altLang="en-US" sz="1400" b="1" dirty="0">
              <a:solidFill>
                <a:srgbClr val="214BAE"/>
              </a:solidFill>
              <a:latin typeface="字魂105号-简雅黑" panose="00000500000000000000" pitchFamily="2" charset="-122"/>
              <a:ea typeface="字魂105号-简雅黑" panose="00000500000000000000" pitchFamily="2" charset="-122"/>
            </a:endParaRPr>
          </a:p>
        </p:txBody>
      </p:sp>
      <p:sp>
        <p:nvSpPr>
          <p:cNvPr id="66" name="TextBox 65"/>
          <p:cNvSpPr txBox="1"/>
          <p:nvPr/>
        </p:nvSpPr>
        <p:spPr>
          <a:xfrm>
            <a:off x="7232649" y="6046688"/>
            <a:ext cx="3608926" cy="389850"/>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pPr>
              <a:lnSpc>
                <a:spcPts val="1600"/>
              </a:lnSpc>
            </a:pPr>
            <a:r>
              <a:rPr lang="zh-CN" altLang="en-US" dirty="0">
                <a:latin typeface="字魂105号-简雅黑" panose="00000500000000000000" pitchFamily="2" charset="-122"/>
                <a:ea typeface="字魂105号-简雅黑" panose="00000500000000000000" pitchFamily="2" charset="-122"/>
              </a:rPr>
              <a:t>点击输入简要文字内容</a:t>
            </a:r>
            <a:r>
              <a:rPr lang="zh-CN" altLang="en-US" dirty="0" smtClean="0">
                <a:latin typeface="字魂105号-简雅黑" panose="00000500000000000000" pitchFamily="2" charset="-122"/>
                <a:ea typeface="字魂105号-简雅黑" panose="00000500000000000000" pitchFamily="2" charset="-122"/>
              </a:rPr>
              <a:t>，</a:t>
            </a:r>
            <a:r>
              <a:rPr lang="zh-CN" altLang="en-US" dirty="0">
                <a:latin typeface="字魂105号-简雅黑" panose="00000500000000000000" pitchFamily="2" charset="-122"/>
                <a:ea typeface="字魂105号-简雅黑" panose="00000500000000000000" pitchFamily="2" charset="-122"/>
              </a:rPr>
              <a:t>欧式风格中排版，</a:t>
            </a:r>
            <a:r>
              <a:rPr lang="zh-CN" altLang="en-US" dirty="0" smtClean="0">
                <a:latin typeface="字魂105号-简雅黑" panose="00000500000000000000" pitchFamily="2" charset="-122"/>
                <a:ea typeface="字魂105号-简雅黑" panose="00000500000000000000" pitchFamily="2" charset="-122"/>
              </a:rPr>
              <a:t>文字</a:t>
            </a:r>
            <a:r>
              <a:rPr lang="zh-CN" altLang="en-US" dirty="0">
                <a:latin typeface="字魂105号-简雅黑" panose="00000500000000000000" pitchFamily="2" charset="-122"/>
                <a:ea typeface="字魂105号-简雅黑" panose="00000500000000000000" pitchFamily="2" charset="-122"/>
              </a:rPr>
              <a:t>内容需概括</a:t>
            </a:r>
            <a:r>
              <a:rPr lang="zh-CN" altLang="en-US" dirty="0" smtClean="0">
                <a:latin typeface="字魂105号-简雅黑" panose="00000500000000000000" pitchFamily="2" charset="-122"/>
                <a:ea typeface="字魂105号-简雅黑" panose="00000500000000000000" pitchFamily="2" charset="-122"/>
              </a:rPr>
              <a:t>精炼。</a:t>
            </a:r>
            <a:endParaRPr lang="en-US" altLang="zh-CN" dirty="0">
              <a:latin typeface="字魂105号-简雅黑" panose="00000500000000000000" pitchFamily="2" charset="-122"/>
              <a:ea typeface="字魂105号-简雅黑" panose="00000500000000000000" pitchFamily="2" charset="-122"/>
            </a:endParaRPr>
          </a:p>
        </p:txBody>
      </p:sp>
      <p:sp>
        <p:nvSpPr>
          <p:cNvPr id="67" name="椭圆 66"/>
          <p:cNvSpPr/>
          <p:nvPr/>
        </p:nvSpPr>
        <p:spPr>
          <a:xfrm>
            <a:off x="6539267" y="6128762"/>
            <a:ext cx="360000" cy="360000"/>
          </a:xfrm>
          <a:prstGeom prst="ellipse">
            <a:avLst/>
          </a:prstGeom>
          <a:noFill/>
          <a:ln>
            <a:solidFill>
              <a:srgbClr val="595959"/>
            </a:solidFill>
          </a:ln>
          <a:effectLst>
            <a:outerShdw blurRad="254000" dist="63500" dir="2700000" algn="tl" rotWithShape="0">
              <a:prstClr val="black">
                <a:alpha val="30000"/>
              </a:prstClr>
            </a:outerShdw>
          </a:effectLst>
        </p:spPr>
        <p:txBody>
          <a:bodyPr wrap="none" lIns="0" tIns="0" rIns="0" bIns="0" rtlCol="0" anchor="ctr">
            <a:noAutofit/>
          </a:bodyPr>
          <a:lstStyle/>
          <a:p>
            <a:pPr algn="ctr"/>
            <a:r>
              <a:rPr lang="en-US" altLang="zh-CN" sz="1400" b="1" dirty="0">
                <a:solidFill>
                  <a:srgbClr val="595959"/>
                </a:solidFill>
                <a:latin typeface="字魂105号-简雅黑" panose="00000500000000000000" pitchFamily="2" charset="-122"/>
                <a:ea typeface="字魂105号-简雅黑" panose="00000500000000000000" pitchFamily="2" charset="-122"/>
              </a:rPr>
              <a:t>04</a:t>
            </a:r>
            <a:endParaRPr lang="zh-CN" altLang="en-US" sz="1400" b="1" dirty="0">
              <a:solidFill>
                <a:srgbClr val="595959"/>
              </a:solidFill>
              <a:latin typeface="字魂105号-简雅黑" panose="00000500000000000000" pitchFamily="2" charset="-122"/>
              <a:ea typeface="字魂105号-简雅黑" panose="00000500000000000000" pitchFamily="2" charset="-122"/>
            </a:endParaRPr>
          </a:p>
        </p:txBody>
      </p:sp>
      <p:sp>
        <p:nvSpPr>
          <p:cNvPr id="24" name="任意多边形 23"/>
          <p:cNvSpPr/>
          <p:nvPr/>
        </p:nvSpPr>
        <p:spPr>
          <a:xfrm>
            <a:off x="5895362" y="1572347"/>
            <a:ext cx="4567194" cy="2398026"/>
          </a:xfrm>
          <a:custGeom>
            <a:avLst/>
            <a:gdLst>
              <a:gd name="connsiteX0" fmla="*/ 1062321 w 5249489"/>
              <a:gd name="connsiteY0" fmla="*/ 0 h 2756268"/>
              <a:gd name="connsiteX1" fmla="*/ 5249489 w 5249489"/>
              <a:gd name="connsiteY1" fmla="*/ 0 h 2756268"/>
              <a:gd name="connsiteX2" fmla="*/ 5249489 w 5249489"/>
              <a:gd name="connsiteY2" fmla="*/ 2756268 h 2756268"/>
              <a:gd name="connsiteX3" fmla="*/ 0 w 5249489"/>
              <a:gd name="connsiteY3" fmla="*/ 2756268 h 2756268"/>
            </a:gdLst>
            <a:ahLst/>
            <a:cxnLst>
              <a:cxn ang="0">
                <a:pos x="connsiteX0" y="connsiteY0"/>
              </a:cxn>
              <a:cxn ang="0">
                <a:pos x="connsiteX1" y="connsiteY1"/>
              </a:cxn>
              <a:cxn ang="0">
                <a:pos x="connsiteX2" y="connsiteY2"/>
              </a:cxn>
              <a:cxn ang="0">
                <a:pos x="connsiteX3" y="connsiteY3"/>
              </a:cxn>
            </a:cxnLst>
            <a:rect l="l" t="t" r="r" b="b"/>
            <a:pathLst>
              <a:path w="5249489" h="2756268">
                <a:moveTo>
                  <a:pt x="1062321" y="0"/>
                </a:moveTo>
                <a:lnTo>
                  <a:pt x="5249489" y="0"/>
                </a:lnTo>
                <a:lnTo>
                  <a:pt x="5249489" y="2756268"/>
                </a:lnTo>
                <a:lnTo>
                  <a:pt x="0" y="2756268"/>
                </a:ln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6" name="直接连接符 5"/>
          <p:cNvCxnSpPr/>
          <p:nvPr/>
        </p:nvCxnSpPr>
        <p:spPr>
          <a:xfrm flipV="1">
            <a:off x="2999656" y="4536843"/>
            <a:ext cx="328785" cy="844510"/>
          </a:xfrm>
          <a:prstGeom prst="line">
            <a:avLst/>
          </a:prstGeom>
          <a:ln>
            <a:solidFill>
              <a:srgbClr val="214BAE"/>
            </a:solidFill>
          </a:ln>
        </p:spPr>
        <p:style>
          <a:lnRef idx="1">
            <a:schemeClr val="accent1"/>
          </a:lnRef>
          <a:fillRef idx="0">
            <a:schemeClr val="accent1"/>
          </a:fillRef>
          <a:effectRef idx="0">
            <a:schemeClr val="accent1"/>
          </a:effectRef>
          <a:fontRef idx="minor">
            <a:schemeClr val="tx1"/>
          </a:fontRef>
        </p:style>
      </p:cxnSp>
      <p:sp>
        <p:nvSpPr>
          <p:cNvPr id="32" name="TextBox 50"/>
          <p:cNvSpPr txBox="1"/>
          <p:nvPr/>
        </p:nvSpPr>
        <p:spPr>
          <a:xfrm>
            <a:off x="3418758" y="4856506"/>
            <a:ext cx="2033511" cy="205184"/>
          </a:xfrm>
          <a:prstGeom prst="rect">
            <a:avLst/>
          </a:prstGeom>
          <a:noFill/>
        </p:spPr>
        <p:txBody>
          <a:bodyPr wrap="square" lIns="0" tIns="0" rIns="0" bIns="0" rtlCol="0">
            <a:spAutoFit/>
          </a:bodyPr>
          <a:lstStyle>
            <a:defPPr>
              <a:defRPr lang="zh-CN"/>
            </a:defPPr>
            <a:lvl1pPr algn="just">
              <a:lnSpc>
                <a:spcPts val="16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sz="1600" dirty="0" smtClean="0">
                <a:latin typeface="字魂105号-简雅黑" panose="00000500000000000000" pitchFamily="2" charset="-122"/>
                <a:ea typeface="字魂105号-简雅黑" panose="00000500000000000000" pitchFamily="2" charset="-122"/>
              </a:rPr>
              <a:t>简要</a:t>
            </a:r>
            <a:r>
              <a:rPr lang="zh-CN" altLang="en-US" sz="1600" dirty="0">
                <a:latin typeface="字魂105号-简雅黑" panose="00000500000000000000" pitchFamily="2" charset="-122"/>
                <a:ea typeface="字魂105号-简雅黑" panose="00000500000000000000" pitchFamily="2" charset="-122"/>
              </a:rPr>
              <a:t>文字</a:t>
            </a:r>
            <a:r>
              <a:rPr lang="zh-CN" altLang="en-US" sz="1600" dirty="0" smtClean="0">
                <a:latin typeface="字魂105号-简雅黑" panose="00000500000000000000" pitchFamily="2" charset="-122"/>
                <a:ea typeface="字魂105号-简雅黑" panose="00000500000000000000" pitchFamily="2" charset="-122"/>
              </a:rPr>
              <a:t>内容</a:t>
            </a:r>
            <a:endParaRPr lang="en-US" altLang="zh-CN" sz="1600" dirty="0">
              <a:latin typeface="字魂105号-简雅黑" panose="00000500000000000000" pitchFamily="2" charset="-122"/>
              <a:ea typeface="字魂105号-简雅黑" panose="00000500000000000000" pitchFamily="2" charset="-122"/>
            </a:endParaRPr>
          </a:p>
        </p:txBody>
      </p:sp>
      <p:sp>
        <p:nvSpPr>
          <p:cNvPr id="34" name="任意多边形 33"/>
          <p:cNvSpPr/>
          <p:nvPr/>
        </p:nvSpPr>
        <p:spPr>
          <a:xfrm>
            <a:off x="1309251" y="1572347"/>
            <a:ext cx="4567194" cy="2398026"/>
          </a:xfrm>
          <a:custGeom>
            <a:avLst/>
            <a:gdLst>
              <a:gd name="connsiteX0" fmla="*/ 0 w 5249489"/>
              <a:gd name="connsiteY0" fmla="*/ 0 h 2756268"/>
              <a:gd name="connsiteX1" fmla="*/ 5249489 w 5249489"/>
              <a:gd name="connsiteY1" fmla="*/ 0 h 2756268"/>
              <a:gd name="connsiteX2" fmla="*/ 4187168 w 5249489"/>
              <a:gd name="connsiteY2" fmla="*/ 2756268 h 2756268"/>
              <a:gd name="connsiteX3" fmla="*/ 0 w 5249489"/>
              <a:gd name="connsiteY3" fmla="*/ 2756268 h 2756268"/>
            </a:gdLst>
            <a:ahLst/>
            <a:cxnLst>
              <a:cxn ang="0">
                <a:pos x="connsiteX0" y="connsiteY0"/>
              </a:cxn>
              <a:cxn ang="0">
                <a:pos x="connsiteX1" y="connsiteY1"/>
              </a:cxn>
              <a:cxn ang="0">
                <a:pos x="connsiteX2" y="connsiteY2"/>
              </a:cxn>
              <a:cxn ang="0">
                <a:pos x="connsiteX3" y="connsiteY3"/>
              </a:cxn>
            </a:cxnLst>
            <a:rect l="l" t="t" r="r" b="b"/>
            <a:pathLst>
              <a:path w="5249489" h="2756268">
                <a:moveTo>
                  <a:pt x="0" y="0"/>
                </a:moveTo>
                <a:lnTo>
                  <a:pt x="5249489" y="0"/>
                </a:lnTo>
                <a:lnTo>
                  <a:pt x="4187168" y="2756268"/>
                </a:lnTo>
                <a:lnTo>
                  <a:pt x="0" y="2756268"/>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3"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iterate type="lt">
                                    <p:tmPct val="10000"/>
                                  </p:iterate>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fill="hold"/>
                                        <p:tgtEl>
                                          <p:spTgt spid="50"/>
                                        </p:tgtEl>
                                        <p:attrNameLst>
                                          <p:attrName>ppt_x</p:attrName>
                                        </p:attrNameLst>
                                      </p:cBhvr>
                                      <p:tavLst>
                                        <p:tav tm="0">
                                          <p:val>
                                            <p:strVal val="0-#ppt_w/2"/>
                                          </p:val>
                                        </p:tav>
                                        <p:tav tm="100000">
                                          <p:val>
                                            <p:strVal val="#ppt_x"/>
                                          </p:val>
                                        </p:tav>
                                      </p:tavLst>
                                    </p:anim>
                                    <p:anim calcmode="lin" valueType="num">
                                      <p:cBhvr additive="base">
                                        <p:cTn id="17" dur="500" fill="hold"/>
                                        <p:tgtEl>
                                          <p:spTgt spid="50"/>
                                        </p:tgtEl>
                                        <p:attrNameLst>
                                          <p:attrName>ppt_y</p:attrName>
                                        </p:attrNameLst>
                                      </p:cBhvr>
                                      <p:tavLst>
                                        <p:tav tm="0">
                                          <p:val>
                                            <p:strVal val="#ppt_y"/>
                                          </p:val>
                                        </p:tav>
                                        <p:tav tm="100000">
                                          <p:val>
                                            <p:strVal val="#ppt_y"/>
                                          </p:val>
                                        </p:tav>
                                      </p:tavLst>
                                    </p:anim>
                                  </p:childTnLst>
                                </p:cTn>
                              </p:par>
                            </p:childTnLst>
                          </p:cTn>
                        </p:par>
                        <p:par>
                          <p:cTn id="18" fill="hold">
                            <p:stCondLst>
                              <p:cond delay="899"/>
                            </p:stCondLst>
                            <p:childTnLst>
                              <p:par>
                                <p:cTn id="19" presetID="16" presetClass="entr" presetSubtype="2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Horizontal)">
                                      <p:cBhvr>
                                        <p:cTn id="21" dur="500"/>
                                        <p:tgtEl>
                                          <p:spTgt spid="6"/>
                                        </p:tgtEl>
                                      </p:cBhvr>
                                    </p:animEffect>
                                  </p:childTnLst>
                                </p:cTn>
                              </p:par>
                            </p:childTnLst>
                          </p:cTn>
                        </p:par>
                        <p:par>
                          <p:cTn id="22" fill="hold">
                            <p:stCondLst>
                              <p:cond delay="1399"/>
                            </p:stCondLst>
                            <p:childTnLst>
                              <p:par>
                                <p:cTn id="23" presetID="22" presetClass="entr" presetSubtype="8"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1899"/>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Effect transition="in" filter="fade">
                                      <p:cBhvr>
                                        <p:cTn id="31" dur="500"/>
                                        <p:tgtEl>
                                          <p:spTgt spid="51"/>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650"/>
                                        <p:tgtEl>
                                          <p:spTgt spid="55"/>
                                        </p:tgtEl>
                                      </p:cBhvr>
                                    </p:animEffect>
                                  </p:childTnLst>
                                </p:cTn>
                              </p:par>
                              <p:par>
                                <p:cTn id="36" presetID="22" presetClass="entr" presetSubtype="8" fill="hold" grpId="0" nodeType="withEffect">
                                  <p:stCondLst>
                                    <p:cond delay="350"/>
                                  </p:stCondLst>
                                  <p:childTnLst>
                                    <p:set>
                                      <p:cBhvr>
                                        <p:cTn id="37" dur="1" fill="hold">
                                          <p:stCondLst>
                                            <p:cond delay="0"/>
                                          </p:stCondLst>
                                        </p:cTn>
                                        <p:tgtEl>
                                          <p:spTgt spid="54"/>
                                        </p:tgtEl>
                                        <p:attrNameLst>
                                          <p:attrName>style.visibility</p:attrName>
                                        </p:attrNameLst>
                                      </p:cBhvr>
                                      <p:to>
                                        <p:strVal val="visible"/>
                                      </p:to>
                                    </p:set>
                                    <p:animEffect transition="in" filter="wipe(left)">
                                      <p:cBhvr>
                                        <p:cTn id="38" dur="500"/>
                                        <p:tgtEl>
                                          <p:spTgt spid="54"/>
                                        </p:tgtEl>
                                      </p:cBhvr>
                                    </p:animEffect>
                                  </p:childTnLst>
                                </p:cTn>
                              </p:par>
                            </p:childTnLst>
                          </p:cTn>
                        </p:par>
                        <p:par>
                          <p:cTn id="39" fill="hold">
                            <p:stCondLst>
                              <p:cond delay="5500"/>
                            </p:stCondLst>
                            <p:childTnLst>
                              <p:par>
                                <p:cTn id="40" presetID="10" presetClass="entr" presetSubtype="0" fill="hold" grpId="0"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650"/>
                                        <p:tgtEl>
                                          <p:spTgt spid="59"/>
                                        </p:tgtEl>
                                      </p:cBhvr>
                                    </p:animEffect>
                                  </p:childTnLst>
                                </p:cTn>
                              </p:par>
                              <p:par>
                                <p:cTn id="43" presetID="22" presetClass="entr" presetSubtype="8" fill="hold" grpId="0" nodeType="withEffect">
                                  <p:stCondLst>
                                    <p:cond delay="35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par>
                          <p:cTn id="46" fill="hold">
                            <p:stCondLst>
                              <p:cond delay="6500"/>
                            </p:stCondLst>
                            <p:childTnLst>
                              <p:par>
                                <p:cTn id="47" presetID="10" presetClass="entr" presetSubtype="0"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650"/>
                                        <p:tgtEl>
                                          <p:spTgt spid="63"/>
                                        </p:tgtEl>
                                      </p:cBhvr>
                                    </p:animEffect>
                                  </p:childTnLst>
                                </p:cTn>
                              </p:par>
                              <p:par>
                                <p:cTn id="50" presetID="22" presetClass="entr" presetSubtype="8" fill="hold" grpId="0" nodeType="withEffect">
                                  <p:stCondLst>
                                    <p:cond delay="350"/>
                                  </p:stCondLst>
                                  <p:childTnLst>
                                    <p:set>
                                      <p:cBhvr>
                                        <p:cTn id="51" dur="1" fill="hold">
                                          <p:stCondLst>
                                            <p:cond delay="0"/>
                                          </p:stCondLst>
                                        </p:cTn>
                                        <p:tgtEl>
                                          <p:spTgt spid="62"/>
                                        </p:tgtEl>
                                        <p:attrNameLst>
                                          <p:attrName>style.visibility</p:attrName>
                                        </p:attrNameLst>
                                      </p:cBhvr>
                                      <p:to>
                                        <p:strVal val="visible"/>
                                      </p:to>
                                    </p:set>
                                    <p:animEffect transition="in" filter="wipe(left)">
                                      <p:cBhvr>
                                        <p:cTn id="52" dur="500"/>
                                        <p:tgtEl>
                                          <p:spTgt spid="62"/>
                                        </p:tgtEl>
                                      </p:cBhvr>
                                    </p:animEffect>
                                  </p:childTnLst>
                                </p:cTn>
                              </p:par>
                            </p:childTnLst>
                          </p:cTn>
                        </p:par>
                        <p:par>
                          <p:cTn id="53" fill="hold">
                            <p:stCondLst>
                              <p:cond delay="7500"/>
                            </p:stCondLst>
                            <p:childTnLst>
                              <p:par>
                                <p:cTn id="54" presetID="10" presetClass="entr" presetSubtype="0" fill="hold" grpId="0" nodeType="after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650"/>
                                        <p:tgtEl>
                                          <p:spTgt spid="67"/>
                                        </p:tgtEl>
                                      </p:cBhvr>
                                    </p:animEffect>
                                  </p:childTnLst>
                                </p:cTn>
                              </p:par>
                              <p:par>
                                <p:cTn id="57" presetID="22" presetClass="entr" presetSubtype="8" fill="hold" grpId="0" nodeType="withEffect">
                                  <p:stCondLst>
                                    <p:cond delay="350"/>
                                  </p:stCondLst>
                                  <p:childTnLst>
                                    <p:set>
                                      <p:cBhvr>
                                        <p:cTn id="58" dur="1" fill="hold">
                                          <p:stCondLst>
                                            <p:cond delay="0"/>
                                          </p:stCondLst>
                                        </p:cTn>
                                        <p:tgtEl>
                                          <p:spTgt spid="66"/>
                                        </p:tgtEl>
                                        <p:attrNameLst>
                                          <p:attrName>style.visibility</p:attrName>
                                        </p:attrNameLst>
                                      </p:cBhvr>
                                      <p:to>
                                        <p:strVal val="visible"/>
                                      </p:to>
                                    </p:set>
                                    <p:animEffect transition="in" filter="wipe(left)">
                                      <p:cBhvr>
                                        <p:cTn id="5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4" grpId="0"/>
      <p:bldP spid="55" grpId="0" animBg="1"/>
      <p:bldP spid="58" grpId="0"/>
      <p:bldP spid="59" grpId="0" animBg="1"/>
      <p:bldP spid="62" grpId="0"/>
      <p:bldP spid="63" grpId="0" animBg="1"/>
      <p:bldP spid="66" grpId="0"/>
      <p:bldP spid="67" grpId="0" animBg="1"/>
      <p:bldP spid="24" grpId="0" animBg="1"/>
      <p:bldP spid="32"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64868" y="1471413"/>
            <a:ext cx="533403" cy="533400"/>
            <a:chOff x="1676400" y="2235200"/>
            <a:chExt cx="533400" cy="533400"/>
          </a:xfrm>
          <a:effectLst>
            <a:outerShdw blurRad="254000" dist="63500" dir="2700000" algn="tl" rotWithShape="0">
              <a:prstClr val="black">
                <a:alpha val="30000"/>
              </a:prstClr>
            </a:outerShdw>
          </a:effectLst>
        </p:grpSpPr>
        <p:sp>
          <p:nvSpPr>
            <p:cNvPr id="3" name="椭圆 2"/>
            <p:cNvSpPr/>
            <p:nvPr/>
          </p:nvSpPr>
          <p:spPr>
            <a:xfrm>
              <a:off x="1676400" y="2235200"/>
              <a:ext cx="533400" cy="53340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4" name="矩形 3"/>
            <p:cNvSpPr/>
            <p:nvPr/>
          </p:nvSpPr>
          <p:spPr>
            <a:xfrm>
              <a:off x="1727779" y="2319769"/>
              <a:ext cx="458777" cy="379656"/>
            </a:xfrm>
            <a:prstGeom prst="rect">
              <a:avLst/>
            </a:prstGeom>
          </p:spPr>
          <p:txBody>
            <a:bodyPr wrap="none" anchor="ctr">
              <a:spAutoFit/>
            </a:bodyPr>
            <a:lstStyle/>
            <a:p>
              <a:pPr algn="ctr" defTabSz="914400" fontAlgn="ctr"/>
              <a:r>
                <a:rPr lang="en-US" altLang="zh-CN" sz="1865" dirty="0" smtClean="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03</a:t>
              </a:r>
              <a:endParaRPr lang="en-US" altLang="zh-CN" sz="1865" dirty="0" smtClean="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 name="组合 4"/>
          <p:cNvGrpSpPr/>
          <p:nvPr/>
        </p:nvGrpSpPr>
        <p:grpSpPr>
          <a:xfrm>
            <a:off x="6116315" y="5503013"/>
            <a:ext cx="533400" cy="533400"/>
            <a:chOff x="6588983" y="2230703"/>
            <a:chExt cx="533400" cy="533400"/>
          </a:xfrm>
          <a:effectLst>
            <a:outerShdw blurRad="254000" dist="63500" dir="2700000" algn="tl" rotWithShape="0">
              <a:prstClr val="black">
                <a:alpha val="30000"/>
              </a:prstClr>
            </a:outerShdw>
          </a:effectLst>
        </p:grpSpPr>
        <p:sp>
          <p:nvSpPr>
            <p:cNvPr id="6" name="椭圆 5"/>
            <p:cNvSpPr/>
            <p:nvPr/>
          </p:nvSpPr>
          <p:spPr>
            <a:xfrm>
              <a:off x="6588983" y="2230703"/>
              <a:ext cx="533400" cy="53340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ctr"/>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 name="矩形 6"/>
            <p:cNvSpPr/>
            <p:nvPr/>
          </p:nvSpPr>
          <p:spPr>
            <a:xfrm>
              <a:off x="6602998" y="2260318"/>
              <a:ext cx="517192" cy="437107"/>
            </a:xfrm>
            <a:prstGeom prst="rect">
              <a:avLst/>
            </a:prstGeom>
            <a:noFill/>
          </p:spPr>
          <p:txBody>
            <a:bodyPr wrap="square" rtlCol="0" anchor="ctr">
              <a:spAutoFit/>
            </a:bodyPr>
            <a:lstStyle/>
            <a:p>
              <a:pPr algn="ctr" defTabSz="914400" fontAlgn="ctr">
                <a:lnSpc>
                  <a:spcPct val="120000"/>
                </a:lnSpc>
              </a:pPr>
              <a:r>
                <a:rPr lang="en-US" altLang="zh-CN" sz="1865" dirty="0" smtClean="0">
                  <a:solidFill>
                    <a:prstClr val="white"/>
                  </a:solidFill>
                  <a:latin typeface="字魂105号-简雅黑" panose="00000500000000000000" pitchFamily="2" charset="-122"/>
                  <a:ea typeface="字魂105号-简雅黑" panose="00000500000000000000" pitchFamily="2" charset="-122"/>
                  <a:cs typeface="+mn-ea"/>
                  <a:sym typeface="+mn-lt"/>
                </a:rPr>
                <a:t>04</a:t>
              </a:r>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sp>
        <p:nvSpPr>
          <p:cNvPr id="9" name="矩形 8"/>
          <p:cNvSpPr/>
          <p:nvPr/>
        </p:nvSpPr>
        <p:spPr>
          <a:xfrm rot="16200000" flipH="1">
            <a:off x="3815196" y="287680"/>
            <a:ext cx="533401" cy="2900863"/>
          </a:xfrm>
          <a:prstGeom prst="rect">
            <a:avLst/>
          </a:prstGeom>
          <a:solidFill>
            <a:srgbClr val="595959"/>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6" rIns="91435" bIns="45716" numCol="1" spcCol="0" rtlCol="0" fromWordArt="0" anchor="ctr" anchorCtr="0" forceAA="0" compatLnSpc="1">
            <a:noAutofit/>
          </a:bodyP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 name="矩形 9"/>
          <p:cNvSpPr/>
          <p:nvPr/>
        </p:nvSpPr>
        <p:spPr>
          <a:xfrm>
            <a:off x="3578407" y="1557976"/>
            <a:ext cx="1617732" cy="379648"/>
          </a:xfrm>
          <a:prstGeom prst="rect">
            <a:avLst/>
          </a:prstGeom>
        </p:spPr>
        <p:txBody>
          <a:bodyPr wrap="none" lIns="91431" tIns="45716" rIns="91431" bIns="45716">
            <a:spAutoFit/>
          </a:bodyPr>
          <a:lstStyle/>
          <a:p>
            <a:pPr algn="r" defTabSz="914400"/>
            <a:r>
              <a:rPr lang="zh-CN" altLang="en-US" sz="1865" b="1" dirty="0">
                <a:solidFill>
                  <a:schemeClr val="bg1"/>
                </a:solidFill>
                <a:latin typeface="字魂105号-简雅黑" panose="00000500000000000000" pitchFamily="2" charset="-122"/>
                <a:ea typeface="字魂105号-简雅黑" panose="00000500000000000000" pitchFamily="2" charset="-122"/>
                <a:cs typeface="+mn-ea"/>
                <a:sym typeface="+mn-lt"/>
              </a:rPr>
              <a:t>添加项目名称</a:t>
            </a:r>
            <a:endParaRPr lang="en-US" altLang="zh-CN" sz="1865"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1" name="矩形 47"/>
          <p:cNvSpPr>
            <a:spLocks noChangeArrowheads="1"/>
          </p:cNvSpPr>
          <p:nvPr/>
        </p:nvSpPr>
        <p:spPr bwMode="auto">
          <a:xfrm>
            <a:off x="1713558" y="4742392"/>
            <a:ext cx="384679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 name="矩形 7"/>
          <p:cNvSpPr/>
          <p:nvPr/>
        </p:nvSpPr>
        <p:spPr>
          <a:xfrm>
            <a:off x="1794133" y="2214397"/>
            <a:ext cx="3692923" cy="239331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5" name="矩形 14"/>
          <p:cNvSpPr/>
          <p:nvPr/>
        </p:nvSpPr>
        <p:spPr>
          <a:xfrm>
            <a:off x="6892459" y="2877419"/>
            <a:ext cx="3692923" cy="239331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6" name="矩形 47"/>
          <p:cNvSpPr>
            <a:spLocks noChangeArrowheads="1"/>
          </p:cNvSpPr>
          <p:nvPr/>
        </p:nvSpPr>
        <p:spPr bwMode="auto">
          <a:xfrm>
            <a:off x="6822394" y="2041162"/>
            <a:ext cx="3762989"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7" name="矩形 16"/>
          <p:cNvSpPr/>
          <p:nvPr/>
        </p:nvSpPr>
        <p:spPr>
          <a:xfrm rot="16200000" flipH="1">
            <a:off x="8090206" y="4323808"/>
            <a:ext cx="533401" cy="2900863"/>
          </a:xfrm>
          <a:prstGeom prst="rect">
            <a:avLst/>
          </a:prstGeom>
          <a:solidFill>
            <a:srgbClr val="595959"/>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6" rIns="91435" bIns="45716" numCol="1" spcCol="0" rtlCol="0" fromWordArt="0" anchor="ctr" anchorCtr="0" forceAA="0" compatLnSpc="1">
            <a:noAutofit/>
          </a:bodyP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3" name="矩形 12"/>
          <p:cNvSpPr/>
          <p:nvPr/>
        </p:nvSpPr>
        <p:spPr>
          <a:xfrm>
            <a:off x="7308543" y="5581495"/>
            <a:ext cx="1617732" cy="379648"/>
          </a:xfrm>
          <a:prstGeom prst="rect">
            <a:avLst/>
          </a:prstGeom>
        </p:spPr>
        <p:txBody>
          <a:bodyPr wrap="none" lIns="91431" tIns="45716" rIns="91431" bIns="45716">
            <a:spAutoFit/>
          </a:bodyPr>
          <a:lstStyle/>
          <a:p>
            <a:pPr defTabSz="914400"/>
            <a:r>
              <a:rPr lang="zh-CN" altLang="en-US" sz="1865" b="1" dirty="0">
                <a:solidFill>
                  <a:schemeClr val="bg1"/>
                </a:solidFill>
                <a:latin typeface="字魂105号-简雅黑" panose="00000500000000000000" pitchFamily="2" charset="-122"/>
                <a:ea typeface="字魂105号-简雅黑" panose="00000500000000000000" pitchFamily="2" charset="-122"/>
                <a:cs typeface="+mn-ea"/>
                <a:sym typeface="+mn-lt"/>
              </a:rPr>
              <a:t>添加项目标题</a:t>
            </a:r>
            <a:endParaRPr lang="en-US" altLang="zh-CN" sz="1865"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25"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par>
                                <p:cTn id="10" presetID="53" presetClass="entr" presetSubtype="16"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400" fill="hold"/>
                                        <p:tgtEl>
                                          <p:spTgt spid="5"/>
                                        </p:tgtEl>
                                        <p:attrNameLst>
                                          <p:attrName>ppt_w</p:attrName>
                                        </p:attrNameLst>
                                      </p:cBhvr>
                                      <p:tavLst>
                                        <p:tav tm="0">
                                          <p:val>
                                            <p:fltVal val="0"/>
                                          </p:val>
                                        </p:tav>
                                        <p:tav tm="100000">
                                          <p:val>
                                            <p:strVal val="#ppt_w"/>
                                          </p:val>
                                        </p:tav>
                                      </p:tavLst>
                                    </p:anim>
                                    <p:anim calcmode="lin" valueType="num">
                                      <p:cBhvr>
                                        <p:cTn id="13" dur="400" fill="hold"/>
                                        <p:tgtEl>
                                          <p:spTgt spid="5"/>
                                        </p:tgtEl>
                                        <p:attrNameLst>
                                          <p:attrName>ppt_h</p:attrName>
                                        </p:attrNameLst>
                                      </p:cBhvr>
                                      <p:tavLst>
                                        <p:tav tm="0">
                                          <p:val>
                                            <p:fltVal val="0"/>
                                          </p:val>
                                        </p:tav>
                                        <p:tav tm="100000">
                                          <p:val>
                                            <p:strVal val="#ppt_h"/>
                                          </p:val>
                                        </p:tav>
                                      </p:tavLst>
                                    </p:anim>
                                    <p:animEffect transition="in" filter="fade">
                                      <p:cBhvr>
                                        <p:cTn id="14" dur="400"/>
                                        <p:tgtEl>
                                          <p:spTgt spid="5"/>
                                        </p:tgtEl>
                                      </p:cBhvr>
                                    </p:animEffect>
                                  </p:childTnLst>
                                </p:cTn>
                              </p:par>
                              <p:par>
                                <p:cTn id="15" presetID="2" presetClass="entr" presetSubtype="2" fill="hold" grpId="0" nodeType="withEffect">
                                  <p:stCondLst>
                                    <p:cond delay="8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85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14" presetClass="entr" presetSubtype="10" fill="hold" grpId="0" nodeType="withEffect">
                                  <p:stCondLst>
                                    <p:cond delay="200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400"/>
                                        <p:tgtEl>
                                          <p:spTgt spid="10"/>
                                        </p:tgtEl>
                                      </p:cBhvr>
                                    </p:animEffect>
                                  </p:childTnLst>
                                </p:cTn>
                              </p:par>
                              <p:par>
                                <p:cTn id="26" presetID="14" presetClass="entr" presetSubtype="10" fill="hold" grpId="0" nodeType="withEffect">
                                  <p:stCondLst>
                                    <p:cond delay="200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400"/>
                                        <p:tgtEl>
                                          <p:spTgt spid="13"/>
                                        </p:tgtEl>
                                      </p:cBhvr>
                                    </p:animEffect>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8" grpId="0" animBg="1"/>
      <p:bldP spid="15" grpId="0" animBg="1"/>
      <p:bldP spid="16" grpId="0"/>
      <p:bldP spid="17"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rot="2700000">
            <a:off x="-2170251" y="3115880"/>
            <a:ext cx="4340503" cy="4340503"/>
          </a:xfrm>
          <a:prstGeom prst="roundRect">
            <a:avLst>
              <a:gd name="adj" fmla="val 5933"/>
            </a:avLst>
          </a:prstGeom>
          <a:blipFill dpi="0" rotWithShape="0">
            <a:blip r:embed="rId1" cstate="print">
              <a:extLst>
                <a:ext uri="{28A0092B-C50C-407E-A947-70E740481C1C}">
                  <a14:useLocalDpi xmlns:a14="http://schemas.microsoft.com/office/drawing/2010/main" val="0"/>
                </a:ext>
              </a:extLst>
            </a:blip>
            <a:srcRect/>
            <a:stretch>
              <a:fillRect l="8952" r="-58952"/>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54" name="Rectangle 53"/>
          <p:cNvSpPr/>
          <p:nvPr/>
        </p:nvSpPr>
        <p:spPr>
          <a:xfrm>
            <a:off x="2842484" y="288283"/>
            <a:ext cx="6826028" cy="369318"/>
          </a:xfrm>
          <a:prstGeom prst="rect">
            <a:avLst/>
          </a:prstGeom>
        </p:spPr>
        <p:txBody>
          <a:bodyPr wrap="square" lIns="91424" tIns="45713" rIns="91424" bIns="45713">
            <a:spAutoFit/>
          </a:bodyPr>
          <a:lstStyle/>
          <a:p>
            <a:pPr algn="dist"/>
            <a:r>
              <a:rPr lang="zh-CN" altLang="en-US" spc="300" dirty="0" smtClean="0">
                <a:solidFill>
                  <a:schemeClr val="bg2">
                    <a:lumMod val="50000"/>
                  </a:schemeClr>
                </a:solidFill>
                <a:latin typeface="字魂105号-简雅黑" panose="00000500000000000000" pitchFamily="2" charset="-122"/>
                <a:ea typeface="字魂105号-简雅黑" panose="00000500000000000000" pitchFamily="2" charset="-122"/>
              </a:rPr>
              <a:t>诚信铸就品质</a:t>
            </a:r>
            <a:r>
              <a:rPr lang="en-US" altLang="zh-CN" spc="300" dirty="0">
                <a:solidFill>
                  <a:schemeClr val="bg2">
                    <a:lumMod val="50000"/>
                  </a:schemeClr>
                </a:solidFill>
                <a:latin typeface="字魂105号-简雅黑" panose="00000500000000000000" pitchFamily="2" charset="-122"/>
                <a:ea typeface="字魂105号-简雅黑" panose="00000500000000000000" pitchFamily="2" charset="-122"/>
              </a:rPr>
              <a:t> </a:t>
            </a:r>
            <a:r>
              <a:rPr lang="en-US" altLang="zh-CN" spc="300" dirty="0" smtClean="0">
                <a:solidFill>
                  <a:schemeClr val="bg2">
                    <a:lumMod val="50000"/>
                  </a:schemeClr>
                </a:solidFill>
                <a:latin typeface="字魂105号-简雅黑" panose="00000500000000000000" pitchFamily="2" charset="-122"/>
                <a:ea typeface="字魂105号-简雅黑" panose="00000500000000000000" pitchFamily="2" charset="-122"/>
              </a:rPr>
              <a:t>   </a:t>
            </a:r>
            <a:r>
              <a:rPr lang="zh-CN" altLang="en-US" spc="300" dirty="0" smtClean="0">
                <a:solidFill>
                  <a:schemeClr val="bg2">
                    <a:lumMod val="50000"/>
                  </a:schemeClr>
                </a:solidFill>
                <a:latin typeface="字魂105号-简雅黑" panose="00000500000000000000" pitchFamily="2" charset="-122"/>
                <a:ea typeface="字魂105号-简雅黑" panose="00000500000000000000" pitchFamily="2" charset="-122"/>
              </a:rPr>
              <a:t>创新引领未来</a:t>
            </a:r>
            <a:endParaRPr lang="en-GB" altLang="zh-CN" spc="300" dirty="0">
              <a:solidFill>
                <a:schemeClr val="bg2">
                  <a:lumMod val="50000"/>
                </a:schemeClr>
              </a:solidFill>
              <a:latin typeface="字魂105号-简雅黑" panose="00000500000000000000" pitchFamily="2" charset="-122"/>
              <a:ea typeface="字魂105号-简雅黑" panose="00000500000000000000" pitchFamily="2" charset="-122"/>
            </a:endParaRPr>
          </a:p>
        </p:txBody>
      </p:sp>
      <p:sp>
        <p:nvSpPr>
          <p:cNvPr id="55" name="圆角矩形 54"/>
          <p:cNvSpPr/>
          <p:nvPr/>
        </p:nvSpPr>
        <p:spPr>
          <a:xfrm rot="2700000">
            <a:off x="1678578" y="4064722"/>
            <a:ext cx="1992084" cy="1992084"/>
          </a:xfrm>
          <a:prstGeom prst="roundRect">
            <a:avLst>
              <a:gd name="adj" fmla="val 9990"/>
            </a:avLst>
          </a:prstGeom>
          <a:gradFill>
            <a:gsLst>
              <a:gs pos="0">
                <a:srgbClr val="00A3E4"/>
              </a:gs>
              <a:gs pos="100000">
                <a:srgbClr val="214BAE"/>
              </a:gs>
            </a:gsLst>
            <a:lin ang="12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56" name="直接连接符 55"/>
          <p:cNvCxnSpPr/>
          <p:nvPr/>
        </p:nvCxnSpPr>
        <p:spPr>
          <a:xfrm flipH="1" flipV="1">
            <a:off x="3442440" y="6075048"/>
            <a:ext cx="882630" cy="942974"/>
          </a:xfrm>
          <a:prstGeom prst="line">
            <a:avLst/>
          </a:prstGeom>
          <a:ln w="1905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304483" y="1760244"/>
            <a:ext cx="2106378" cy="2250388"/>
          </a:xfrm>
          <a:prstGeom prst="line">
            <a:avLst/>
          </a:prstGeom>
          <a:ln w="215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0" y="1273058"/>
            <a:ext cx="1594787" cy="1703821"/>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rot="2700000">
            <a:off x="11129853" y="316837"/>
            <a:ext cx="2228529" cy="2228529"/>
          </a:xfrm>
          <a:prstGeom prst="roundRect">
            <a:avLst>
              <a:gd name="adj" fmla="val 12461"/>
            </a:avLst>
          </a:prstGeom>
          <a:gradFill>
            <a:gsLst>
              <a:gs pos="0">
                <a:srgbClr val="00A3E4"/>
              </a:gs>
              <a:gs pos="100000">
                <a:srgbClr val="214BAE"/>
              </a:gs>
            </a:gsLst>
            <a:lin ang="12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60" name="直接连接符 59"/>
          <p:cNvCxnSpPr/>
          <p:nvPr/>
        </p:nvCxnSpPr>
        <p:spPr>
          <a:xfrm flipV="1">
            <a:off x="10549710" y="-15461"/>
            <a:ext cx="948870" cy="97019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54477" y="70353"/>
            <a:ext cx="1087678" cy="1112124"/>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277549" y="-627790"/>
            <a:ext cx="1992084" cy="1992084"/>
            <a:chOff x="-5449818" y="-526405"/>
            <a:chExt cx="1992084" cy="1992084"/>
          </a:xfrm>
          <a:effectLst>
            <a:outerShdw blurRad="190500" dist="63500" dir="2700000" algn="tl" rotWithShape="0">
              <a:prstClr val="black">
                <a:alpha val="25000"/>
              </a:prstClr>
            </a:outerShdw>
          </a:effectLst>
        </p:grpSpPr>
        <p:sp>
          <p:nvSpPr>
            <p:cNvPr id="62" name="圆角矩形 61"/>
            <p:cNvSpPr/>
            <p:nvPr/>
          </p:nvSpPr>
          <p:spPr>
            <a:xfrm rot="2700000">
              <a:off x="-5449818" y="-526405"/>
              <a:ext cx="1992084" cy="1992084"/>
            </a:xfrm>
            <a:prstGeom prst="roundRect">
              <a:avLst>
                <a:gd name="adj" fmla="val 5933"/>
              </a:avLst>
            </a:prstGeom>
            <a:gradFill>
              <a:gsLst>
                <a:gs pos="0">
                  <a:srgbClr val="00A3E4"/>
                </a:gs>
                <a:gs pos="100000">
                  <a:srgbClr val="214BAE"/>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63" name="圆角矩形 62"/>
            <p:cNvSpPr/>
            <p:nvPr/>
          </p:nvSpPr>
          <p:spPr>
            <a:xfrm rot="2700000">
              <a:off x="-5255720" y="-332307"/>
              <a:ext cx="1603889" cy="1603889"/>
            </a:xfrm>
            <a:prstGeom prst="roundRect">
              <a:avLst>
                <a:gd name="adj" fmla="val 59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grpSp>
      <p:sp>
        <p:nvSpPr>
          <p:cNvPr id="64" name="圆角矩形 63"/>
          <p:cNvSpPr/>
          <p:nvPr/>
        </p:nvSpPr>
        <p:spPr>
          <a:xfrm rot="2700000">
            <a:off x="12330182" y="316837"/>
            <a:ext cx="2228529" cy="2228529"/>
          </a:xfrm>
          <a:prstGeom prst="roundRect">
            <a:avLst>
              <a:gd name="adj" fmla="val 124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19" name="Title 1"/>
          <p:cNvSpPr>
            <a:spLocks noGrp="1"/>
          </p:cNvSpPr>
          <p:nvPr>
            <p:ph type="title" idx="4294967295"/>
          </p:nvPr>
        </p:nvSpPr>
        <p:spPr>
          <a:xfrm>
            <a:off x="1523221" y="4496337"/>
            <a:ext cx="1717121" cy="627086"/>
          </a:xfrm>
          <a:prstGeom prst="rect">
            <a:avLst/>
          </a:prstGeom>
        </p:spPr>
        <p:txBody>
          <a:bodyPr>
            <a:noAutofit/>
          </a:bodyPr>
          <a:lstStyle/>
          <a:p>
            <a:pPr algn="ctr"/>
            <a:r>
              <a:rPr lang="zh-CN" altLang="en-US" sz="32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合作</a:t>
            </a:r>
            <a:endParaRPr lang="en-GB" sz="18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grpSp>
        <p:nvGrpSpPr>
          <p:cNvPr id="29" name="组合 28"/>
          <p:cNvGrpSpPr/>
          <p:nvPr/>
        </p:nvGrpSpPr>
        <p:grpSpPr>
          <a:xfrm>
            <a:off x="3791713" y="2536125"/>
            <a:ext cx="4605603" cy="796501"/>
            <a:chOff x="3253643" y="2143353"/>
            <a:chExt cx="4605603" cy="796501"/>
          </a:xfrm>
        </p:grpSpPr>
        <p:grpSp>
          <p:nvGrpSpPr>
            <p:cNvPr id="28" name="组合 27"/>
            <p:cNvGrpSpPr/>
            <p:nvPr/>
          </p:nvGrpSpPr>
          <p:grpSpPr>
            <a:xfrm>
              <a:off x="3253643" y="2220320"/>
              <a:ext cx="1014037" cy="719534"/>
              <a:chOff x="4515882" y="2942923"/>
              <a:chExt cx="1014037" cy="719534"/>
            </a:xfrm>
          </p:grpSpPr>
          <p:sp>
            <p:nvSpPr>
              <p:cNvPr id="65" name="圆角矩形 64"/>
              <p:cNvSpPr/>
              <p:nvPr/>
            </p:nvSpPr>
            <p:spPr>
              <a:xfrm rot="2700000">
                <a:off x="4707232" y="2942923"/>
                <a:ext cx="631338" cy="631338"/>
              </a:xfrm>
              <a:prstGeom prst="roundRect">
                <a:avLst>
                  <a:gd name="adj" fmla="val 9990"/>
                </a:avLst>
              </a:prstGeom>
              <a:gradFill flip="none" rotWithShape="1">
                <a:gsLst>
                  <a:gs pos="0">
                    <a:srgbClr val="00A3E4"/>
                  </a:gs>
                  <a:gs pos="100000">
                    <a:srgbClr val="214BAE"/>
                  </a:gs>
                </a:gsLst>
                <a:lin ang="1200000" scaled="0"/>
                <a:tileRect/>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66" name="Title 1"/>
              <p:cNvSpPr txBox="1"/>
              <p:nvPr/>
            </p:nvSpPr>
            <p:spPr>
              <a:xfrm>
                <a:off x="4515882" y="3017220"/>
                <a:ext cx="1014037" cy="6452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01</a:t>
                </a:r>
                <a:endParaRPr lang="en-GB" sz="14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grpSp>
        <p:sp>
          <p:nvSpPr>
            <p:cNvPr id="67" name="矩形 66"/>
            <p:cNvSpPr/>
            <p:nvPr/>
          </p:nvSpPr>
          <p:spPr>
            <a:xfrm>
              <a:off x="4359385" y="2143353"/>
              <a:ext cx="3320668" cy="5822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公司简要介绍</a:t>
              </a:r>
              <a:endParaRPr lang="en-US" altLang="zh-CN" sz="2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68" name="矩形 67"/>
            <p:cNvSpPr/>
            <p:nvPr/>
          </p:nvSpPr>
          <p:spPr>
            <a:xfrm>
              <a:off x="4398335" y="2549436"/>
              <a:ext cx="3460911" cy="36933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a:t>
              </a:r>
              <a:r>
                <a:rPr lang="en-US" altLang="zh-CN" sz="1200" b="1" dirty="0" smtClean="0">
                  <a:solidFill>
                    <a:schemeClr val="bg1">
                      <a:lumMod val="50000"/>
                    </a:schemeClr>
                  </a:solidFill>
                  <a:latin typeface="字魂105号-简雅黑" panose="00000500000000000000" pitchFamily="2" charset="-122"/>
                  <a:ea typeface="字魂105号-简雅黑" panose="00000500000000000000" pitchFamily="2" charset="-122"/>
                </a:rPr>
                <a:t>introduction</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grpSp>
        <p:nvGrpSpPr>
          <p:cNvPr id="78" name="组合 77"/>
          <p:cNvGrpSpPr/>
          <p:nvPr/>
        </p:nvGrpSpPr>
        <p:grpSpPr>
          <a:xfrm>
            <a:off x="4731734" y="3491733"/>
            <a:ext cx="4688205" cy="764116"/>
            <a:chOff x="3253643" y="2175738"/>
            <a:chExt cx="4688205" cy="764116"/>
          </a:xfrm>
        </p:grpSpPr>
        <p:grpSp>
          <p:nvGrpSpPr>
            <p:cNvPr id="79" name="组合 78"/>
            <p:cNvGrpSpPr/>
            <p:nvPr/>
          </p:nvGrpSpPr>
          <p:grpSpPr>
            <a:xfrm>
              <a:off x="3253643" y="2220320"/>
              <a:ext cx="1014037" cy="719534"/>
              <a:chOff x="4515882" y="2942923"/>
              <a:chExt cx="1014037" cy="719534"/>
            </a:xfrm>
          </p:grpSpPr>
          <p:sp>
            <p:nvSpPr>
              <p:cNvPr id="82" name="圆角矩形 81"/>
              <p:cNvSpPr/>
              <p:nvPr/>
            </p:nvSpPr>
            <p:spPr>
              <a:xfrm rot="2700000">
                <a:off x="4707232" y="2942923"/>
                <a:ext cx="631338" cy="631338"/>
              </a:xfrm>
              <a:prstGeom prst="roundRect">
                <a:avLst>
                  <a:gd name="adj" fmla="val 9990"/>
                </a:avLst>
              </a:prstGeom>
              <a:gradFill flip="none" rotWithShape="1">
                <a:gsLst>
                  <a:gs pos="0">
                    <a:srgbClr val="00A3E4"/>
                  </a:gs>
                  <a:gs pos="100000">
                    <a:srgbClr val="214BAE"/>
                  </a:gs>
                </a:gsLst>
                <a:lin ang="1200000" scaled="0"/>
                <a:tileRect/>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83" name="Title 1"/>
              <p:cNvSpPr txBox="1"/>
              <p:nvPr/>
            </p:nvSpPr>
            <p:spPr>
              <a:xfrm>
                <a:off x="4515882" y="3017220"/>
                <a:ext cx="1014037" cy="6452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02</a:t>
                </a:r>
                <a:endParaRPr lang="en-GB" sz="14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grpSp>
        <p:sp>
          <p:nvSpPr>
            <p:cNvPr id="80" name="矩形 79"/>
            <p:cNvSpPr/>
            <p:nvPr/>
          </p:nvSpPr>
          <p:spPr>
            <a:xfrm>
              <a:off x="4359178" y="2175738"/>
              <a:ext cx="3582670" cy="5822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专注的行业领域</a:t>
              </a:r>
              <a:endParaRPr lang="zh-CN" altLang="en-US" sz="2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81" name="矩形 80"/>
            <p:cNvSpPr/>
            <p:nvPr/>
          </p:nvSpPr>
          <p:spPr>
            <a:xfrm>
              <a:off x="4359600" y="2570391"/>
              <a:ext cx="3460911" cy="36933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a:t>
              </a:r>
              <a:r>
                <a:rPr lang="en-US" altLang="zh-CN" sz="1200" b="1" dirty="0" smtClean="0">
                  <a:solidFill>
                    <a:schemeClr val="bg1">
                      <a:lumMod val="50000"/>
                    </a:schemeClr>
                  </a:solidFill>
                  <a:latin typeface="字魂105号-简雅黑" panose="00000500000000000000" pitchFamily="2" charset="-122"/>
                  <a:ea typeface="字魂105号-简雅黑" panose="00000500000000000000" pitchFamily="2" charset="-122"/>
                </a:rPr>
                <a:t>introduction</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grpSp>
        <p:nvGrpSpPr>
          <p:cNvPr id="84" name="组合 83"/>
          <p:cNvGrpSpPr/>
          <p:nvPr/>
        </p:nvGrpSpPr>
        <p:grpSpPr>
          <a:xfrm>
            <a:off x="5671755" y="4348281"/>
            <a:ext cx="4605603" cy="796501"/>
            <a:chOff x="3253643" y="2143353"/>
            <a:chExt cx="4605603" cy="796501"/>
          </a:xfrm>
        </p:grpSpPr>
        <p:grpSp>
          <p:nvGrpSpPr>
            <p:cNvPr id="85" name="组合 84"/>
            <p:cNvGrpSpPr/>
            <p:nvPr/>
          </p:nvGrpSpPr>
          <p:grpSpPr>
            <a:xfrm>
              <a:off x="3253643" y="2220320"/>
              <a:ext cx="1014037" cy="719534"/>
              <a:chOff x="4515882" y="2942923"/>
              <a:chExt cx="1014037" cy="719534"/>
            </a:xfrm>
          </p:grpSpPr>
          <p:sp>
            <p:nvSpPr>
              <p:cNvPr id="88" name="圆角矩形 87"/>
              <p:cNvSpPr/>
              <p:nvPr/>
            </p:nvSpPr>
            <p:spPr>
              <a:xfrm rot="2700000">
                <a:off x="4707232" y="2942923"/>
                <a:ext cx="631338" cy="631338"/>
              </a:xfrm>
              <a:prstGeom prst="roundRect">
                <a:avLst>
                  <a:gd name="adj" fmla="val 9990"/>
                </a:avLst>
              </a:prstGeom>
              <a:gradFill flip="none" rotWithShape="1">
                <a:gsLst>
                  <a:gs pos="0">
                    <a:srgbClr val="00A3E4"/>
                  </a:gs>
                  <a:gs pos="100000">
                    <a:srgbClr val="214BAE"/>
                  </a:gs>
                </a:gsLst>
                <a:lin ang="1200000" scaled="0"/>
                <a:tileRect/>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89" name="Title 1"/>
              <p:cNvSpPr txBox="1"/>
              <p:nvPr/>
            </p:nvSpPr>
            <p:spPr>
              <a:xfrm>
                <a:off x="4515882" y="3017220"/>
                <a:ext cx="1014037" cy="6452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03</a:t>
                </a:r>
                <a:endParaRPr lang="en-GB" sz="14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grpSp>
        <p:sp>
          <p:nvSpPr>
            <p:cNvPr id="86" name="矩形 85"/>
            <p:cNvSpPr/>
            <p:nvPr/>
          </p:nvSpPr>
          <p:spPr>
            <a:xfrm>
              <a:off x="4359385" y="2143353"/>
              <a:ext cx="3320668" cy="582295"/>
            </a:xfrm>
            <a:prstGeom prst="rect">
              <a:avLst/>
            </a:prstGeom>
            <a:noFill/>
          </p:spPr>
          <p:txBody>
            <a:bodyPr wrap="square" rtlCol="0">
              <a:spAutoFit/>
              <a:scene3d>
                <a:camera prst="orthographicFront"/>
                <a:lightRig rig="threePt" dir="t"/>
              </a:scene3d>
              <a:sp3d contourW="12700"/>
            </a:bodyPr>
            <a:lstStyle/>
            <a:p>
              <a:pPr>
                <a:lnSpc>
                  <a:spcPct val="114000"/>
                </a:lnSpc>
              </a:pPr>
              <a:r>
                <a:rPr lang="zh-CN" sz="2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当前的成果和实力</a:t>
              </a:r>
              <a:endParaRPr lang="zh-CN" sz="2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87" name="矩形 86"/>
            <p:cNvSpPr/>
            <p:nvPr/>
          </p:nvSpPr>
          <p:spPr>
            <a:xfrm>
              <a:off x="4398335" y="2549436"/>
              <a:ext cx="3460911" cy="36933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a:t>
              </a:r>
              <a:r>
                <a:rPr lang="en-US" altLang="zh-CN" sz="1200" b="1" dirty="0" smtClean="0">
                  <a:solidFill>
                    <a:schemeClr val="bg1">
                      <a:lumMod val="50000"/>
                    </a:schemeClr>
                  </a:solidFill>
                  <a:latin typeface="字魂105号-简雅黑" panose="00000500000000000000" pitchFamily="2" charset="-122"/>
                  <a:ea typeface="字魂105号-简雅黑" panose="00000500000000000000" pitchFamily="2" charset="-122"/>
                </a:rPr>
                <a:t>introduction</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grpSp>
        <p:nvGrpSpPr>
          <p:cNvPr id="90" name="组合 89"/>
          <p:cNvGrpSpPr/>
          <p:nvPr/>
        </p:nvGrpSpPr>
        <p:grpSpPr>
          <a:xfrm>
            <a:off x="6611777" y="5305794"/>
            <a:ext cx="4605603" cy="796501"/>
            <a:chOff x="3253643" y="2143353"/>
            <a:chExt cx="4605603" cy="796501"/>
          </a:xfrm>
        </p:grpSpPr>
        <p:grpSp>
          <p:nvGrpSpPr>
            <p:cNvPr id="91" name="组合 90"/>
            <p:cNvGrpSpPr/>
            <p:nvPr/>
          </p:nvGrpSpPr>
          <p:grpSpPr>
            <a:xfrm>
              <a:off x="3253643" y="2220320"/>
              <a:ext cx="1014037" cy="719534"/>
              <a:chOff x="4515882" y="2942923"/>
              <a:chExt cx="1014037" cy="719534"/>
            </a:xfrm>
          </p:grpSpPr>
          <p:sp>
            <p:nvSpPr>
              <p:cNvPr id="94" name="圆角矩形 93"/>
              <p:cNvSpPr/>
              <p:nvPr/>
            </p:nvSpPr>
            <p:spPr>
              <a:xfrm rot="2700000">
                <a:off x="4707232" y="2942923"/>
                <a:ext cx="631338" cy="631338"/>
              </a:xfrm>
              <a:prstGeom prst="roundRect">
                <a:avLst>
                  <a:gd name="adj" fmla="val 9990"/>
                </a:avLst>
              </a:prstGeom>
              <a:gradFill flip="none" rotWithShape="1">
                <a:gsLst>
                  <a:gs pos="0">
                    <a:srgbClr val="00A3E4"/>
                  </a:gs>
                  <a:gs pos="100000">
                    <a:srgbClr val="214BAE"/>
                  </a:gs>
                </a:gsLst>
                <a:lin ang="1200000" scaled="0"/>
                <a:tileRect/>
              </a:gra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95" name="Title 1"/>
              <p:cNvSpPr txBox="1"/>
              <p:nvPr/>
            </p:nvSpPr>
            <p:spPr>
              <a:xfrm>
                <a:off x="4515882" y="3017220"/>
                <a:ext cx="1014037" cy="6452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04</a:t>
                </a:r>
                <a:endParaRPr lang="en-GB" sz="14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grpSp>
        <p:sp>
          <p:nvSpPr>
            <p:cNvPr id="92" name="矩形 91"/>
            <p:cNvSpPr/>
            <p:nvPr/>
          </p:nvSpPr>
          <p:spPr>
            <a:xfrm>
              <a:off x="4359385" y="2143353"/>
              <a:ext cx="3320668" cy="582295"/>
            </a:xfrm>
            <a:prstGeom prst="rect">
              <a:avLst/>
            </a:prstGeom>
            <a:noFill/>
          </p:spPr>
          <p:txBody>
            <a:bodyPr wrap="square" rtlCol="0">
              <a:spAutoFit/>
              <a:scene3d>
                <a:camera prst="orthographicFront"/>
                <a:lightRig rig="threePt" dir="t"/>
              </a:scene3d>
              <a:sp3d contourW="12700"/>
            </a:bodyPr>
            <a:lstStyle/>
            <a:p>
              <a:pPr>
                <a:lnSpc>
                  <a:spcPct val="114000"/>
                </a:lnSpc>
              </a:pPr>
              <a:r>
                <a:rPr lang="zh-CN" sz="28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未来的小目标</a:t>
              </a:r>
              <a:endParaRPr lang="zh-CN" sz="28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93" name="矩形 92"/>
            <p:cNvSpPr/>
            <p:nvPr/>
          </p:nvSpPr>
          <p:spPr>
            <a:xfrm>
              <a:off x="4398335" y="2549436"/>
              <a:ext cx="3460911" cy="36933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a:t>
              </a:r>
              <a:r>
                <a:rPr lang="en-US" altLang="zh-CN" sz="1200" b="1" dirty="0" smtClean="0">
                  <a:solidFill>
                    <a:schemeClr val="bg1">
                      <a:lumMod val="50000"/>
                    </a:schemeClr>
                  </a:solidFill>
                  <a:latin typeface="字魂105号-简雅黑" panose="00000500000000000000" pitchFamily="2" charset="-122"/>
                  <a:ea typeface="字魂105号-简雅黑" panose="00000500000000000000" pitchFamily="2" charset="-122"/>
                </a:rPr>
                <a:t>introduction</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grpSp>
      <p:sp>
        <p:nvSpPr>
          <p:cNvPr id="96" name="矩形 95"/>
          <p:cNvSpPr/>
          <p:nvPr/>
        </p:nvSpPr>
        <p:spPr>
          <a:xfrm>
            <a:off x="8820680" y="1134809"/>
            <a:ext cx="1837409" cy="94134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54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目 录</a:t>
            </a:r>
            <a:endParaRPr lang="en-US" altLang="zh-CN" sz="54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97" name="Title 1"/>
          <p:cNvSpPr txBox="1"/>
          <p:nvPr/>
        </p:nvSpPr>
        <p:spPr>
          <a:xfrm rot="2730879">
            <a:off x="10129459" y="1956274"/>
            <a:ext cx="1989108" cy="9712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b="1"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 </a:t>
            </a:r>
            <a:r>
              <a:rPr lang="en-US" altLang="zh-CN" sz="2400" dirty="0" smtClean="0">
                <a:solidFill>
                  <a:schemeClr val="tx1">
                    <a:lumMod val="50000"/>
                    <a:lumOff val="50000"/>
                  </a:schemeClr>
                </a:solidFill>
                <a:latin typeface="字魂105号-简雅黑" panose="00000500000000000000" pitchFamily="2" charset="-122"/>
                <a:ea typeface="字魂105号-简雅黑" panose="00000500000000000000" pitchFamily="2" charset="-122"/>
              </a:rPr>
              <a:t>CONTENT</a:t>
            </a:r>
            <a:endParaRPr lang="en-GB" sz="2400" dirty="0">
              <a:solidFill>
                <a:schemeClr val="tx1">
                  <a:lumMod val="50000"/>
                  <a:lumOff val="50000"/>
                </a:schemeClr>
              </a:solidFill>
              <a:latin typeface="字魂105号-简雅黑" panose="00000500000000000000" pitchFamily="2" charset="-122"/>
              <a:ea typeface="字魂105号-简雅黑" panose="00000500000000000000" pitchFamily="2" charset="-122"/>
            </a:endParaRPr>
          </a:p>
        </p:txBody>
      </p:sp>
      <p:sp>
        <p:nvSpPr>
          <p:cNvPr id="98" name="Title 1"/>
          <p:cNvSpPr txBox="1"/>
          <p:nvPr/>
        </p:nvSpPr>
        <p:spPr>
          <a:xfrm>
            <a:off x="2136691" y="5096487"/>
            <a:ext cx="1696581" cy="6589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smtClean="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rPr>
              <a:t>共赢</a:t>
            </a:r>
            <a:endParaRPr lang="en-GB" sz="3200" dirty="0">
              <a:solidFill>
                <a:schemeClr val="bg1"/>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airplan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1+#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6" decel="100000" fill="hold" nodeType="withEffect">
                                      <p:stCondLst>
                                        <p:cond delay="25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750" fill="hold"/>
                                            <p:tgtEl>
                                              <p:spTgt spid="56"/>
                                            </p:tgtEl>
                                            <p:attrNameLst>
                                              <p:attrName>ppt_x</p:attrName>
                                            </p:attrNameLst>
                                          </p:cBhvr>
                                          <p:tavLst>
                                            <p:tav tm="0">
                                              <p:val>
                                                <p:strVal val="1+#ppt_w/2"/>
                                              </p:val>
                                            </p:tav>
                                            <p:tav tm="100000">
                                              <p:val>
                                                <p:strVal val="#ppt_x"/>
                                              </p:val>
                                            </p:tav>
                                          </p:tavLst>
                                        </p:anim>
                                        <p:anim calcmode="lin" valueType="num">
                                          <p:cBhvr additive="base">
                                            <p:cTn id="24" dur="75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9" decel="100000" fill="hold" nodeType="withEffect">
                                      <p:stCondLst>
                                        <p:cond delay="50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750" fill="hold"/>
                                            <p:tgtEl>
                                              <p:spTgt spid="57"/>
                                            </p:tgtEl>
                                            <p:attrNameLst>
                                              <p:attrName>ppt_x</p:attrName>
                                            </p:attrNameLst>
                                          </p:cBhvr>
                                          <p:tavLst>
                                            <p:tav tm="0">
                                              <p:val>
                                                <p:strVal val="0-#ppt_w/2"/>
                                              </p:val>
                                            </p:tav>
                                            <p:tav tm="100000">
                                              <p:val>
                                                <p:strVal val="#ppt_x"/>
                                              </p:val>
                                            </p:tav>
                                          </p:tavLst>
                                        </p:anim>
                                        <p:anim calcmode="lin" valueType="num">
                                          <p:cBhvr additive="base">
                                            <p:cTn id="28" dur="750" fill="hold"/>
                                            <p:tgtEl>
                                              <p:spTgt spid="57"/>
                                            </p:tgtEl>
                                            <p:attrNameLst>
                                              <p:attrName>ppt_y</p:attrName>
                                            </p:attrNameLst>
                                          </p:cBhvr>
                                          <p:tavLst>
                                            <p:tav tm="0">
                                              <p:val>
                                                <p:strVal val="0-#ppt_h/2"/>
                                              </p:val>
                                            </p:tav>
                                            <p:tav tm="100000">
                                              <p:val>
                                                <p:strVal val="#ppt_y"/>
                                              </p:val>
                                            </p:tav>
                                          </p:tavLst>
                                        </p:anim>
                                      </p:childTnLst>
                                    </p:cTn>
                                  </p:par>
                                  <p:par>
                                    <p:cTn id="29" presetID="2" presetClass="entr" presetSubtype="9" decel="100000" fill="hold" nodeType="withEffect">
                                      <p:stCondLst>
                                        <p:cond delay="25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50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750" fill="hold"/>
                                            <p:tgtEl>
                                              <p:spTgt spid="60"/>
                                            </p:tgtEl>
                                            <p:attrNameLst>
                                              <p:attrName>ppt_x</p:attrName>
                                            </p:attrNameLst>
                                          </p:cBhvr>
                                          <p:tavLst>
                                            <p:tav tm="0">
                                              <p:val>
                                                <p:strVal val="1+#ppt_w/2"/>
                                              </p:val>
                                            </p:tav>
                                            <p:tav tm="100000">
                                              <p:val>
                                                <p:strVal val="#ppt_x"/>
                                              </p:val>
                                            </p:tav>
                                          </p:tavLst>
                                        </p:anim>
                                        <p:anim calcmode="lin" valueType="num">
                                          <p:cBhvr additive="base">
                                            <p:cTn id="36" dur="750" fill="hold"/>
                                            <p:tgtEl>
                                              <p:spTgt spid="60"/>
                                            </p:tgtEl>
                                            <p:attrNameLst>
                                              <p:attrName>ppt_y</p:attrName>
                                            </p:attrNameLst>
                                          </p:cBhvr>
                                          <p:tavLst>
                                            <p:tav tm="0">
                                              <p:val>
                                                <p:strVal val="0-#ppt_h/2"/>
                                              </p:val>
                                            </p:tav>
                                            <p:tav tm="100000">
                                              <p:val>
                                                <p:strVal val="#ppt_y"/>
                                              </p:val>
                                            </p:tav>
                                          </p:tavLst>
                                        </p:anim>
                                      </p:childTnLst>
                                    </p:cTn>
                                  </p:par>
                                  <p:par>
                                    <p:cTn id="37" presetID="2" presetClass="entr" presetSubtype="3" decel="100000" fill="hold" nodeType="withEffect">
                                      <p:stCondLst>
                                        <p:cond delay="25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750" fill="hold"/>
                                            <p:tgtEl>
                                              <p:spTgt spid="61"/>
                                            </p:tgtEl>
                                            <p:attrNameLst>
                                              <p:attrName>ppt_x</p:attrName>
                                            </p:attrNameLst>
                                          </p:cBhvr>
                                          <p:tavLst>
                                            <p:tav tm="0">
                                              <p:val>
                                                <p:strVal val="1+#ppt_w/2"/>
                                              </p:val>
                                            </p:tav>
                                            <p:tav tm="100000">
                                              <p:val>
                                                <p:strVal val="#ppt_x"/>
                                              </p:val>
                                            </p:tav>
                                          </p:tavLst>
                                        </p:anim>
                                        <p:anim calcmode="lin" valueType="num">
                                          <p:cBhvr additive="base">
                                            <p:cTn id="40" dur="750" fill="hold"/>
                                            <p:tgtEl>
                                              <p:spTgt spid="61"/>
                                            </p:tgtEl>
                                            <p:attrNameLst>
                                              <p:attrName>ppt_y</p:attrName>
                                            </p:attrNameLst>
                                          </p:cBhvr>
                                          <p:tavLst>
                                            <p:tav tm="0">
                                              <p:val>
                                                <p:strVal val="0-#ppt_h/2"/>
                                              </p:val>
                                            </p:tav>
                                            <p:tav tm="100000">
                                              <p:val>
                                                <p:strVal val="#ppt_y"/>
                                              </p:val>
                                            </p:tav>
                                          </p:tavLst>
                                        </p:anim>
                                      </p:childTnLst>
                                    </p:cTn>
                                  </p:par>
                                  <p:par>
                                    <p:cTn id="41" presetID="31" presetClass="entr" presetSubtype="0" fill="hold" grpId="0" nodeType="withEffect">
                                      <p:stCondLst>
                                        <p:cond delay="250"/>
                                      </p:stCondLst>
                                      <p:childTnLst>
                                        <p:set>
                                          <p:cBhvr>
                                            <p:cTn id="42" dur="1" fill="hold">
                                              <p:stCondLst>
                                                <p:cond delay="0"/>
                                              </p:stCondLst>
                                            </p:cTn>
                                            <p:tgtEl>
                                              <p:spTgt spid="55"/>
                                            </p:tgtEl>
                                            <p:attrNameLst>
                                              <p:attrName>style.visibility</p:attrName>
                                            </p:attrNameLst>
                                          </p:cBhvr>
                                          <p:to>
                                            <p:strVal val="visible"/>
                                          </p:to>
                                        </p:set>
                                        <p:anim calcmode="lin" valueType="num">
                                          <p:cBhvr>
                                            <p:cTn id="43" dur="1000" fill="hold"/>
                                            <p:tgtEl>
                                              <p:spTgt spid="55"/>
                                            </p:tgtEl>
                                            <p:attrNameLst>
                                              <p:attrName>ppt_w</p:attrName>
                                            </p:attrNameLst>
                                          </p:cBhvr>
                                          <p:tavLst>
                                            <p:tav tm="0">
                                              <p:val>
                                                <p:fltVal val="0"/>
                                              </p:val>
                                            </p:tav>
                                            <p:tav tm="100000">
                                              <p:val>
                                                <p:strVal val="#ppt_w"/>
                                              </p:val>
                                            </p:tav>
                                          </p:tavLst>
                                        </p:anim>
                                        <p:anim calcmode="lin" valueType="num">
                                          <p:cBhvr>
                                            <p:cTn id="44" dur="1000" fill="hold"/>
                                            <p:tgtEl>
                                              <p:spTgt spid="55"/>
                                            </p:tgtEl>
                                            <p:attrNameLst>
                                              <p:attrName>ppt_h</p:attrName>
                                            </p:attrNameLst>
                                          </p:cBhvr>
                                          <p:tavLst>
                                            <p:tav tm="0">
                                              <p:val>
                                                <p:fltVal val="0"/>
                                              </p:val>
                                            </p:tav>
                                            <p:tav tm="100000">
                                              <p:val>
                                                <p:strVal val="#ppt_h"/>
                                              </p:val>
                                            </p:tav>
                                          </p:tavLst>
                                        </p:anim>
                                        <p:anim calcmode="lin" valueType="num">
                                          <p:cBhvr>
                                            <p:cTn id="45" dur="1000" fill="hold"/>
                                            <p:tgtEl>
                                              <p:spTgt spid="55"/>
                                            </p:tgtEl>
                                            <p:attrNameLst>
                                              <p:attrName>style.rotation</p:attrName>
                                            </p:attrNameLst>
                                          </p:cBhvr>
                                          <p:tavLst>
                                            <p:tav tm="0">
                                              <p:val>
                                                <p:fltVal val="90"/>
                                              </p:val>
                                            </p:tav>
                                            <p:tav tm="100000">
                                              <p:val>
                                                <p:fltVal val="0"/>
                                              </p:val>
                                            </p:tav>
                                          </p:tavLst>
                                        </p:anim>
                                        <p:animEffect transition="in" filter="fade">
                                          <p:cBhvr>
                                            <p:cTn id="46" dur="1000"/>
                                            <p:tgtEl>
                                              <p:spTgt spid="55"/>
                                            </p:tgtEl>
                                          </p:cBhvr>
                                        </p:animEffect>
                                      </p:childTnLst>
                                    </p:cTn>
                                  </p:par>
                                  <p:par>
                                    <p:cTn id="47" presetID="53" presetClass="entr" presetSubtype="16" fill="hold" grpId="0" nodeType="withEffect">
                                      <p:stCondLst>
                                        <p:cond delay="1000"/>
                                      </p:stCondLst>
                                      <p:childTnLst>
                                        <p:set>
                                          <p:cBhvr>
                                            <p:cTn id="48" dur="1" fill="hold">
                                              <p:stCondLst>
                                                <p:cond delay="0"/>
                                              </p:stCondLst>
                                            </p:cTn>
                                            <p:tgtEl>
                                              <p:spTgt spid="98"/>
                                            </p:tgtEl>
                                            <p:attrNameLst>
                                              <p:attrName>style.visibility</p:attrName>
                                            </p:attrNameLst>
                                          </p:cBhvr>
                                          <p:to>
                                            <p:strVal val="visible"/>
                                          </p:to>
                                        </p:set>
                                        <p:anim calcmode="lin" valueType="num">
                                          <p:cBhvr>
                                            <p:cTn id="49" dur="500" fill="hold"/>
                                            <p:tgtEl>
                                              <p:spTgt spid="98"/>
                                            </p:tgtEl>
                                            <p:attrNameLst>
                                              <p:attrName>ppt_w</p:attrName>
                                            </p:attrNameLst>
                                          </p:cBhvr>
                                          <p:tavLst>
                                            <p:tav tm="0">
                                              <p:val>
                                                <p:fltVal val="0"/>
                                              </p:val>
                                            </p:tav>
                                            <p:tav tm="100000">
                                              <p:val>
                                                <p:strVal val="#ppt_w"/>
                                              </p:val>
                                            </p:tav>
                                          </p:tavLst>
                                        </p:anim>
                                        <p:anim calcmode="lin" valueType="num">
                                          <p:cBhvr>
                                            <p:cTn id="50" dur="500" fill="hold"/>
                                            <p:tgtEl>
                                              <p:spTgt spid="98"/>
                                            </p:tgtEl>
                                            <p:attrNameLst>
                                              <p:attrName>ppt_h</p:attrName>
                                            </p:attrNameLst>
                                          </p:cBhvr>
                                          <p:tavLst>
                                            <p:tav tm="0">
                                              <p:val>
                                                <p:fltVal val="0"/>
                                              </p:val>
                                            </p:tav>
                                            <p:tav tm="100000">
                                              <p:val>
                                                <p:strVal val="#ppt_h"/>
                                              </p:val>
                                            </p:tav>
                                          </p:tavLst>
                                        </p:anim>
                                        <p:animEffect transition="in" filter="fade">
                                          <p:cBhvr>
                                            <p:cTn id="51" dur="500"/>
                                            <p:tgtEl>
                                              <p:spTgt spid="98"/>
                                            </p:tgtEl>
                                          </p:cBhvr>
                                        </p:animEffect>
                                      </p:childTnLst>
                                    </p:cTn>
                                  </p:par>
                                  <p:par>
                                    <p:cTn id="52" presetID="53" presetClass="entr" presetSubtype="16" fill="hold" grpId="0"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41" presetClass="entr" presetSubtype="0" fill="hold" grpId="0" nodeType="withEffect">
                                      <p:stCondLst>
                                        <p:cond delay="750"/>
                                      </p:stCondLst>
                                      <p:iterate type="lt">
                                        <p:tmPct val="10000"/>
                                      </p:iterate>
                                      <p:childTnLst>
                                        <p:set>
                                          <p:cBhvr>
                                            <p:cTn id="58" dur="1" fill="hold">
                                              <p:stCondLst>
                                                <p:cond delay="0"/>
                                              </p:stCondLst>
                                            </p:cTn>
                                            <p:tgtEl>
                                              <p:spTgt spid="96"/>
                                            </p:tgtEl>
                                            <p:attrNameLst>
                                              <p:attrName>style.visibility</p:attrName>
                                            </p:attrNameLst>
                                          </p:cBhvr>
                                          <p:to>
                                            <p:strVal val="visible"/>
                                          </p:to>
                                        </p:set>
                                        <p:anim calcmode="lin" valueType="num">
                                          <p:cBhvr>
                                            <p:cTn id="59" dur="500" fill="hold"/>
                                            <p:tgtEl>
                                              <p:spTgt spid="96"/>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96"/>
                                            </p:tgtEl>
                                            <p:attrNameLst>
                                              <p:attrName>ppt_y</p:attrName>
                                            </p:attrNameLst>
                                          </p:cBhvr>
                                          <p:tavLst>
                                            <p:tav tm="0">
                                              <p:val>
                                                <p:strVal val="#ppt_y"/>
                                              </p:val>
                                            </p:tav>
                                            <p:tav tm="100000">
                                              <p:val>
                                                <p:strVal val="#ppt_y"/>
                                              </p:val>
                                            </p:tav>
                                          </p:tavLst>
                                        </p:anim>
                                        <p:anim calcmode="lin" valueType="num">
                                          <p:cBhvr>
                                            <p:cTn id="61" dur="500" fill="hold"/>
                                            <p:tgtEl>
                                              <p:spTgt spid="96"/>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96"/>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96"/>
                                            </p:tgtEl>
                                          </p:cBhvr>
                                        </p:animEffect>
                                      </p:childTnLst>
                                    </p:cTn>
                                  </p:par>
                                  <p:par>
                                    <p:cTn id="64" presetID="16" presetClass="entr" presetSubtype="21" fill="hold" grpId="0" nodeType="withEffect">
                                      <p:stCondLst>
                                        <p:cond delay="75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childTnLst>
                              </p:cTn>
                            </p:par>
                            <p:par>
                              <p:cTn id="67" fill="hold">
                                <p:stCondLst>
                                  <p:cond delay="0"/>
                                </p:stCondLst>
                                <p:childTnLst>
                                  <p:par>
                                    <p:cTn id="68" presetID="22" presetClass="entr" presetSubtype="8" fill="hold" grpId="0" nodeType="after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wipe(left)">
                                          <p:cBhvr>
                                            <p:cTn id="70" dur="500"/>
                                            <p:tgtEl>
                                              <p:spTgt spid="97"/>
                                            </p:tgtEl>
                                          </p:cBhvr>
                                        </p:animEffect>
                                      </p:childTnLst>
                                    </p:cTn>
                                  </p:par>
                                </p:childTnLst>
                              </p:cTn>
                            </p:par>
                            <p:par>
                              <p:cTn id="71" fill="hold">
                                <p:stCondLst>
                                  <p:cond delay="500"/>
                                </p:stCondLst>
                                <p:childTnLst>
                                  <p:par>
                                    <p:cTn id="72" presetID="2" presetClass="entr" presetSubtype="2" fill="hold" nodeType="afterEffect" p14:presetBounceEnd="40000">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14:bounceEnd="40000">
                                          <p:cBhvr additive="base">
                                            <p:cTn id="74" dur="10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75" dur="1000" fill="hold"/>
                                            <p:tgtEl>
                                              <p:spTgt spid="29"/>
                                            </p:tgtEl>
                                            <p:attrNameLst>
                                              <p:attrName>ppt_y</p:attrName>
                                            </p:attrNameLst>
                                          </p:cBhvr>
                                          <p:tavLst>
                                            <p:tav tm="0">
                                              <p:val>
                                                <p:strVal val="#ppt_y"/>
                                              </p:val>
                                            </p:tav>
                                            <p:tav tm="100000">
                                              <p:val>
                                                <p:strVal val="#ppt_y"/>
                                              </p:val>
                                            </p:tav>
                                          </p:tavLst>
                                        </p:anim>
                                      </p:childTnLst>
                                    </p:cTn>
                                  </p:par>
                                </p:childTnLst>
                              </p:cTn>
                            </p:par>
                            <p:par>
                              <p:cTn id="76" fill="hold">
                                <p:stCondLst>
                                  <p:cond delay="1500"/>
                                </p:stCondLst>
                                <p:childTnLst>
                                  <p:par>
                                    <p:cTn id="77" presetID="2" presetClass="entr" presetSubtype="2" fill="hold" nodeType="afterEffect" p14:presetBounceEnd="40000">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14:bounceEnd="40000">
                                          <p:cBhvr additive="base">
                                            <p:cTn id="79" dur="1000" fill="hold"/>
                                            <p:tgtEl>
                                              <p:spTgt spid="78"/>
                                            </p:tgtEl>
                                            <p:attrNameLst>
                                              <p:attrName>ppt_x</p:attrName>
                                            </p:attrNameLst>
                                          </p:cBhvr>
                                          <p:tavLst>
                                            <p:tav tm="0">
                                              <p:val>
                                                <p:strVal val="1+#ppt_w/2"/>
                                              </p:val>
                                            </p:tav>
                                            <p:tav tm="100000">
                                              <p:val>
                                                <p:strVal val="#ppt_x"/>
                                              </p:val>
                                            </p:tav>
                                          </p:tavLst>
                                        </p:anim>
                                        <p:anim calcmode="lin" valueType="num" p14:bounceEnd="40000">
                                          <p:cBhvr additive="base">
                                            <p:cTn id="80" dur="1000" fill="hold"/>
                                            <p:tgtEl>
                                              <p:spTgt spid="78"/>
                                            </p:tgtEl>
                                            <p:attrNameLst>
                                              <p:attrName>ppt_y</p:attrName>
                                            </p:attrNameLst>
                                          </p:cBhvr>
                                          <p:tavLst>
                                            <p:tav tm="0">
                                              <p:val>
                                                <p:strVal val="#ppt_y"/>
                                              </p:val>
                                            </p:tav>
                                            <p:tav tm="100000">
                                              <p:val>
                                                <p:strVal val="#ppt_y"/>
                                              </p:val>
                                            </p:tav>
                                          </p:tavLst>
                                        </p:anim>
                                      </p:childTnLst>
                                    </p:cTn>
                                  </p:par>
                                </p:childTnLst>
                              </p:cTn>
                            </p:par>
                            <p:par>
                              <p:cTn id="81" fill="hold">
                                <p:stCondLst>
                                  <p:cond delay="2500"/>
                                </p:stCondLst>
                                <p:childTnLst>
                                  <p:par>
                                    <p:cTn id="82" presetID="2" presetClass="entr" presetSubtype="2" fill="hold" nodeType="afterEffect" p14:presetBounceEnd="40000">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14:bounceEnd="40000">
                                          <p:cBhvr additive="base">
                                            <p:cTn id="84" dur="1000" fill="hold"/>
                                            <p:tgtEl>
                                              <p:spTgt spid="84"/>
                                            </p:tgtEl>
                                            <p:attrNameLst>
                                              <p:attrName>ppt_x</p:attrName>
                                            </p:attrNameLst>
                                          </p:cBhvr>
                                          <p:tavLst>
                                            <p:tav tm="0">
                                              <p:val>
                                                <p:strVal val="1+#ppt_w/2"/>
                                              </p:val>
                                            </p:tav>
                                            <p:tav tm="100000">
                                              <p:val>
                                                <p:strVal val="#ppt_x"/>
                                              </p:val>
                                            </p:tav>
                                          </p:tavLst>
                                        </p:anim>
                                        <p:anim calcmode="lin" valueType="num" p14:bounceEnd="40000">
                                          <p:cBhvr additive="base">
                                            <p:cTn id="85" dur="1000" fill="hold"/>
                                            <p:tgtEl>
                                              <p:spTgt spid="84"/>
                                            </p:tgtEl>
                                            <p:attrNameLst>
                                              <p:attrName>ppt_y</p:attrName>
                                            </p:attrNameLst>
                                          </p:cBhvr>
                                          <p:tavLst>
                                            <p:tav tm="0">
                                              <p:val>
                                                <p:strVal val="#ppt_y"/>
                                              </p:val>
                                            </p:tav>
                                            <p:tav tm="100000">
                                              <p:val>
                                                <p:strVal val="#ppt_y"/>
                                              </p:val>
                                            </p:tav>
                                          </p:tavLst>
                                        </p:anim>
                                      </p:childTnLst>
                                    </p:cTn>
                                  </p:par>
                                </p:childTnLst>
                              </p:cTn>
                            </p:par>
                            <p:par>
                              <p:cTn id="86" fill="hold">
                                <p:stCondLst>
                                  <p:cond delay="3500"/>
                                </p:stCondLst>
                                <p:childTnLst>
                                  <p:par>
                                    <p:cTn id="87" presetID="2" presetClass="entr" presetSubtype="2" fill="hold" nodeType="afterEffect" p14:presetBounceEnd="40000">
                                      <p:stCondLst>
                                        <p:cond delay="0"/>
                                      </p:stCondLst>
                                      <p:childTnLst>
                                        <p:set>
                                          <p:cBhvr>
                                            <p:cTn id="88" dur="1" fill="hold">
                                              <p:stCondLst>
                                                <p:cond delay="0"/>
                                              </p:stCondLst>
                                            </p:cTn>
                                            <p:tgtEl>
                                              <p:spTgt spid="90"/>
                                            </p:tgtEl>
                                            <p:attrNameLst>
                                              <p:attrName>style.visibility</p:attrName>
                                            </p:attrNameLst>
                                          </p:cBhvr>
                                          <p:to>
                                            <p:strVal val="visible"/>
                                          </p:to>
                                        </p:set>
                                        <p:anim calcmode="lin" valueType="num" p14:bounceEnd="40000">
                                          <p:cBhvr additive="base">
                                            <p:cTn id="89" dur="1000" fill="hold"/>
                                            <p:tgtEl>
                                              <p:spTgt spid="90"/>
                                            </p:tgtEl>
                                            <p:attrNameLst>
                                              <p:attrName>ppt_x</p:attrName>
                                            </p:attrNameLst>
                                          </p:cBhvr>
                                          <p:tavLst>
                                            <p:tav tm="0">
                                              <p:val>
                                                <p:strVal val="1+#ppt_w/2"/>
                                              </p:val>
                                            </p:tav>
                                            <p:tav tm="100000">
                                              <p:val>
                                                <p:strVal val="#ppt_x"/>
                                              </p:val>
                                            </p:tav>
                                          </p:tavLst>
                                        </p:anim>
                                        <p:anim calcmode="lin" valueType="num" p14:bounceEnd="40000">
                                          <p:cBhvr additive="base">
                                            <p:cTn id="90" dur="10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5" grpId="0" animBg="1"/>
          <p:bldP spid="59" grpId="0" animBg="1"/>
          <p:bldP spid="64" grpId="0" animBg="1"/>
          <p:bldP spid="19" grpId="0"/>
          <p:bldP spid="96" grpId="0"/>
          <p:bldP spid="97" grpId="0"/>
          <p:bldP spid="9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1+#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6" decel="100000" fill="hold" nodeType="withEffect">
                                      <p:stCondLst>
                                        <p:cond delay="25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750" fill="hold"/>
                                            <p:tgtEl>
                                              <p:spTgt spid="56"/>
                                            </p:tgtEl>
                                            <p:attrNameLst>
                                              <p:attrName>ppt_x</p:attrName>
                                            </p:attrNameLst>
                                          </p:cBhvr>
                                          <p:tavLst>
                                            <p:tav tm="0">
                                              <p:val>
                                                <p:strVal val="1+#ppt_w/2"/>
                                              </p:val>
                                            </p:tav>
                                            <p:tav tm="100000">
                                              <p:val>
                                                <p:strVal val="#ppt_x"/>
                                              </p:val>
                                            </p:tav>
                                          </p:tavLst>
                                        </p:anim>
                                        <p:anim calcmode="lin" valueType="num">
                                          <p:cBhvr additive="base">
                                            <p:cTn id="24" dur="750" fill="hold"/>
                                            <p:tgtEl>
                                              <p:spTgt spid="56"/>
                                            </p:tgtEl>
                                            <p:attrNameLst>
                                              <p:attrName>ppt_y</p:attrName>
                                            </p:attrNameLst>
                                          </p:cBhvr>
                                          <p:tavLst>
                                            <p:tav tm="0">
                                              <p:val>
                                                <p:strVal val="1+#ppt_h/2"/>
                                              </p:val>
                                            </p:tav>
                                            <p:tav tm="100000">
                                              <p:val>
                                                <p:strVal val="#ppt_y"/>
                                              </p:val>
                                            </p:tav>
                                          </p:tavLst>
                                        </p:anim>
                                      </p:childTnLst>
                                    </p:cTn>
                                  </p:par>
                                  <p:par>
                                    <p:cTn id="25" presetID="2" presetClass="entr" presetSubtype="9" decel="100000" fill="hold" nodeType="withEffect">
                                      <p:stCondLst>
                                        <p:cond delay="50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750" fill="hold"/>
                                            <p:tgtEl>
                                              <p:spTgt spid="57"/>
                                            </p:tgtEl>
                                            <p:attrNameLst>
                                              <p:attrName>ppt_x</p:attrName>
                                            </p:attrNameLst>
                                          </p:cBhvr>
                                          <p:tavLst>
                                            <p:tav tm="0">
                                              <p:val>
                                                <p:strVal val="0-#ppt_w/2"/>
                                              </p:val>
                                            </p:tav>
                                            <p:tav tm="100000">
                                              <p:val>
                                                <p:strVal val="#ppt_x"/>
                                              </p:val>
                                            </p:tav>
                                          </p:tavLst>
                                        </p:anim>
                                        <p:anim calcmode="lin" valueType="num">
                                          <p:cBhvr additive="base">
                                            <p:cTn id="28" dur="750" fill="hold"/>
                                            <p:tgtEl>
                                              <p:spTgt spid="57"/>
                                            </p:tgtEl>
                                            <p:attrNameLst>
                                              <p:attrName>ppt_y</p:attrName>
                                            </p:attrNameLst>
                                          </p:cBhvr>
                                          <p:tavLst>
                                            <p:tav tm="0">
                                              <p:val>
                                                <p:strVal val="0-#ppt_h/2"/>
                                              </p:val>
                                            </p:tav>
                                            <p:tav tm="100000">
                                              <p:val>
                                                <p:strVal val="#ppt_y"/>
                                              </p:val>
                                            </p:tav>
                                          </p:tavLst>
                                        </p:anim>
                                      </p:childTnLst>
                                    </p:cTn>
                                  </p:par>
                                  <p:par>
                                    <p:cTn id="29" presetID="2" presetClass="entr" presetSubtype="9" decel="100000" fill="hold" nodeType="withEffect">
                                      <p:stCondLst>
                                        <p:cond delay="25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0-#ppt_h/2"/>
                                              </p:val>
                                            </p:tav>
                                            <p:tav tm="100000">
                                              <p:val>
                                                <p:strVal val="#ppt_y"/>
                                              </p:val>
                                            </p:tav>
                                          </p:tavLst>
                                        </p:anim>
                                      </p:childTnLst>
                                    </p:cTn>
                                  </p:par>
                                  <p:par>
                                    <p:cTn id="33" presetID="2" presetClass="entr" presetSubtype="3" decel="100000" fill="hold" nodeType="withEffect">
                                      <p:stCondLst>
                                        <p:cond delay="50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750" fill="hold"/>
                                            <p:tgtEl>
                                              <p:spTgt spid="60"/>
                                            </p:tgtEl>
                                            <p:attrNameLst>
                                              <p:attrName>ppt_x</p:attrName>
                                            </p:attrNameLst>
                                          </p:cBhvr>
                                          <p:tavLst>
                                            <p:tav tm="0">
                                              <p:val>
                                                <p:strVal val="1+#ppt_w/2"/>
                                              </p:val>
                                            </p:tav>
                                            <p:tav tm="100000">
                                              <p:val>
                                                <p:strVal val="#ppt_x"/>
                                              </p:val>
                                            </p:tav>
                                          </p:tavLst>
                                        </p:anim>
                                        <p:anim calcmode="lin" valueType="num">
                                          <p:cBhvr additive="base">
                                            <p:cTn id="36" dur="750" fill="hold"/>
                                            <p:tgtEl>
                                              <p:spTgt spid="60"/>
                                            </p:tgtEl>
                                            <p:attrNameLst>
                                              <p:attrName>ppt_y</p:attrName>
                                            </p:attrNameLst>
                                          </p:cBhvr>
                                          <p:tavLst>
                                            <p:tav tm="0">
                                              <p:val>
                                                <p:strVal val="0-#ppt_h/2"/>
                                              </p:val>
                                            </p:tav>
                                            <p:tav tm="100000">
                                              <p:val>
                                                <p:strVal val="#ppt_y"/>
                                              </p:val>
                                            </p:tav>
                                          </p:tavLst>
                                        </p:anim>
                                      </p:childTnLst>
                                    </p:cTn>
                                  </p:par>
                                  <p:par>
                                    <p:cTn id="37" presetID="2" presetClass="entr" presetSubtype="3" decel="100000" fill="hold" nodeType="withEffect">
                                      <p:stCondLst>
                                        <p:cond delay="25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750" fill="hold"/>
                                            <p:tgtEl>
                                              <p:spTgt spid="61"/>
                                            </p:tgtEl>
                                            <p:attrNameLst>
                                              <p:attrName>ppt_x</p:attrName>
                                            </p:attrNameLst>
                                          </p:cBhvr>
                                          <p:tavLst>
                                            <p:tav tm="0">
                                              <p:val>
                                                <p:strVal val="1+#ppt_w/2"/>
                                              </p:val>
                                            </p:tav>
                                            <p:tav tm="100000">
                                              <p:val>
                                                <p:strVal val="#ppt_x"/>
                                              </p:val>
                                            </p:tav>
                                          </p:tavLst>
                                        </p:anim>
                                        <p:anim calcmode="lin" valueType="num">
                                          <p:cBhvr additive="base">
                                            <p:cTn id="40" dur="750" fill="hold"/>
                                            <p:tgtEl>
                                              <p:spTgt spid="61"/>
                                            </p:tgtEl>
                                            <p:attrNameLst>
                                              <p:attrName>ppt_y</p:attrName>
                                            </p:attrNameLst>
                                          </p:cBhvr>
                                          <p:tavLst>
                                            <p:tav tm="0">
                                              <p:val>
                                                <p:strVal val="0-#ppt_h/2"/>
                                              </p:val>
                                            </p:tav>
                                            <p:tav tm="100000">
                                              <p:val>
                                                <p:strVal val="#ppt_y"/>
                                              </p:val>
                                            </p:tav>
                                          </p:tavLst>
                                        </p:anim>
                                      </p:childTnLst>
                                    </p:cTn>
                                  </p:par>
                                  <p:par>
                                    <p:cTn id="41" presetID="31" presetClass="entr" presetSubtype="0" fill="hold" grpId="0" nodeType="withEffect">
                                      <p:stCondLst>
                                        <p:cond delay="250"/>
                                      </p:stCondLst>
                                      <p:childTnLst>
                                        <p:set>
                                          <p:cBhvr>
                                            <p:cTn id="42" dur="1" fill="hold">
                                              <p:stCondLst>
                                                <p:cond delay="0"/>
                                              </p:stCondLst>
                                            </p:cTn>
                                            <p:tgtEl>
                                              <p:spTgt spid="55"/>
                                            </p:tgtEl>
                                            <p:attrNameLst>
                                              <p:attrName>style.visibility</p:attrName>
                                            </p:attrNameLst>
                                          </p:cBhvr>
                                          <p:to>
                                            <p:strVal val="visible"/>
                                          </p:to>
                                        </p:set>
                                        <p:anim calcmode="lin" valueType="num">
                                          <p:cBhvr>
                                            <p:cTn id="43" dur="1000" fill="hold"/>
                                            <p:tgtEl>
                                              <p:spTgt spid="55"/>
                                            </p:tgtEl>
                                            <p:attrNameLst>
                                              <p:attrName>ppt_w</p:attrName>
                                            </p:attrNameLst>
                                          </p:cBhvr>
                                          <p:tavLst>
                                            <p:tav tm="0">
                                              <p:val>
                                                <p:fltVal val="0"/>
                                              </p:val>
                                            </p:tav>
                                            <p:tav tm="100000">
                                              <p:val>
                                                <p:strVal val="#ppt_w"/>
                                              </p:val>
                                            </p:tav>
                                          </p:tavLst>
                                        </p:anim>
                                        <p:anim calcmode="lin" valueType="num">
                                          <p:cBhvr>
                                            <p:cTn id="44" dur="1000" fill="hold"/>
                                            <p:tgtEl>
                                              <p:spTgt spid="55"/>
                                            </p:tgtEl>
                                            <p:attrNameLst>
                                              <p:attrName>ppt_h</p:attrName>
                                            </p:attrNameLst>
                                          </p:cBhvr>
                                          <p:tavLst>
                                            <p:tav tm="0">
                                              <p:val>
                                                <p:fltVal val="0"/>
                                              </p:val>
                                            </p:tav>
                                            <p:tav tm="100000">
                                              <p:val>
                                                <p:strVal val="#ppt_h"/>
                                              </p:val>
                                            </p:tav>
                                          </p:tavLst>
                                        </p:anim>
                                        <p:anim calcmode="lin" valueType="num">
                                          <p:cBhvr>
                                            <p:cTn id="45" dur="1000" fill="hold"/>
                                            <p:tgtEl>
                                              <p:spTgt spid="55"/>
                                            </p:tgtEl>
                                            <p:attrNameLst>
                                              <p:attrName>style.rotation</p:attrName>
                                            </p:attrNameLst>
                                          </p:cBhvr>
                                          <p:tavLst>
                                            <p:tav tm="0">
                                              <p:val>
                                                <p:fltVal val="90"/>
                                              </p:val>
                                            </p:tav>
                                            <p:tav tm="100000">
                                              <p:val>
                                                <p:fltVal val="0"/>
                                              </p:val>
                                            </p:tav>
                                          </p:tavLst>
                                        </p:anim>
                                        <p:animEffect transition="in" filter="fade">
                                          <p:cBhvr>
                                            <p:cTn id="46" dur="1000"/>
                                            <p:tgtEl>
                                              <p:spTgt spid="55"/>
                                            </p:tgtEl>
                                          </p:cBhvr>
                                        </p:animEffect>
                                      </p:childTnLst>
                                    </p:cTn>
                                  </p:par>
                                  <p:par>
                                    <p:cTn id="47" presetID="53" presetClass="entr" presetSubtype="16" fill="hold" grpId="0" nodeType="withEffect">
                                      <p:stCondLst>
                                        <p:cond delay="1000"/>
                                      </p:stCondLst>
                                      <p:childTnLst>
                                        <p:set>
                                          <p:cBhvr>
                                            <p:cTn id="48" dur="1" fill="hold">
                                              <p:stCondLst>
                                                <p:cond delay="0"/>
                                              </p:stCondLst>
                                            </p:cTn>
                                            <p:tgtEl>
                                              <p:spTgt spid="98"/>
                                            </p:tgtEl>
                                            <p:attrNameLst>
                                              <p:attrName>style.visibility</p:attrName>
                                            </p:attrNameLst>
                                          </p:cBhvr>
                                          <p:to>
                                            <p:strVal val="visible"/>
                                          </p:to>
                                        </p:set>
                                        <p:anim calcmode="lin" valueType="num">
                                          <p:cBhvr>
                                            <p:cTn id="49" dur="500" fill="hold"/>
                                            <p:tgtEl>
                                              <p:spTgt spid="98"/>
                                            </p:tgtEl>
                                            <p:attrNameLst>
                                              <p:attrName>ppt_w</p:attrName>
                                            </p:attrNameLst>
                                          </p:cBhvr>
                                          <p:tavLst>
                                            <p:tav tm="0">
                                              <p:val>
                                                <p:fltVal val="0"/>
                                              </p:val>
                                            </p:tav>
                                            <p:tav tm="100000">
                                              <p:val>
                                                <p:strVal val="#ppt_w"/>
                                              </p:val>
                                            </p:tav>
                                          </p:tavLst>
                                        </p:anim>
                                        <p:anim calcmode="lin" valueType="num">
                                          <p:cBhvr>
                                            <p:cTn id="50" dur="500" fill="hold"/>
                                            <p:tgtEl>
                                              <p:spTgt spid="98"/>
                                            </p:tgtEl>
                                            <p:attrNameLst>
                                              <p:attrName>ppt_h</p:attrName>
                                            </p:attrNameLst>
                                          </p:cBhvr>
                                          <p:tavLst>
                                            <p:tav tm="0">
                                              <p:val>
                                                <p:fltVal val="0"/>
                                              </p:val>
                                            </p:tav>
                                            <p:tav tm="100000">
                                              <p:val>
                                                <p:strVal val="#ppt_h"/>
                                              </p:val>
                                            </p:tav>
                                          </p:tavLst>
                                        </p:anim>
                                        <p:animEffect transition="in" filter="fade">
                                          <p:cBhvr>
                                            <p:cTn id="51" dur="500"/>
                                            <p:tgtEl>
                                              <p:spTgt spid="98"/>
                                            </p:tgtEl>
                                          </p:cBhvr>
                                        </p:animEffect>
                                      </p:childTnLst>
                                    </p:cTn>
                                  </p:par>
                                  <p:par>
                                    <p:cTn id="52" presetID="53" presetClass="entr" presetSubtype="16" fill="hold" grpId="0"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41" presetClass="entr" presetSubtype="0" fill="hold" grpId="0" nodeType="withEffect">
                                      <p:stCondLst>
                                        <p:cond delay="750"/>
                                      </p:stCondLst>
                                      <p:iterate type="lt">
                                        <p:tmPct val="10000"/>
                                      </p:iterate>
                                      <p:childTnLst>
                                        <p:set>
                                          <p:cBhvr>
                                            <p:cTn id="58" dur="1" fill="hold">
                                              <p:stCondLst>
                                                <p:cond delay="0"/>
                                              </p:stCondLst>
                                            </p:cTn>
                                            <p:tgtEl>
                                              <p:spTgt spid="96"/>
                                            </p:tgtEl>
                                            <p:attrNameLst>
                                              <p:attrName>style.visibility</p:attrName>
                                            </p:attrNameLst>
                                          </p:cBhvr>
                                          <p:to>
                                            <p:strVal val="visible"/>
                                          </p:to>
                                        </p:set>
                                        <p:anim calcmode="lin" valueType="num">
                                          <p:cBhvr>
                                            <p:cTn id="59" dur="500" fill="hold"/>
                                            <p:tgtEl>
                                              <p:spTgt spid="96"/>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96"/>
                                            </p:tgtEl>
                                            <p:attrNameLst>
                                              <p:attrName>ppt_y</p:attrName>
                                            </p:attrNameLst>
                                          </p:cBhvr>
                                          <p:tavLst>
                                            <p:tav tm="0">
                                              <p:val>
                                                <p:strVal val="#ppt_y"/>
                                              </p:val>
                                            </p:tav>
                                            <p:tav tm="100000">
                                              <p:val>
                                                <p:strVal val="#ppt_y"/>
                                              </p:val>
                                            </p:tav>
                                          </p:tavLst>
                                        </p:anim>
                                        <p:anim calcmode="lin" valueType="num">
                                          <p:cBhvr>
                                            <p:cTn id="61" dur="500" fill="hold"/>
                                            <p:tgtEl>
                                              <p:spTgt spid="96"/>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96"/>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96"/>
                                            </p:tgtEl>
                                          </p:cBhvr>
                                        </p:animEffect>
                                      </p:childTnLst>
                                    </p:cTn>
                                  </p:par>
                                  <p:par>
                                    <p:cTn id="64" presetID="16" presetClass="entr" presetSubtype="21" fill="hold" grpId="0" nodeType="withEffect">
                                      <p:stCondLst>
                                        <p:cond delay="75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childTnLst>
                              </p:cTn>
                            </p:par>
                            <p:par>
                              <p:cTn id="67" fill="hold">
                                <p:stCondLst>
                                  <p:cond delay="0"/>
                                </p:stCondLst>
                                <p:childTnLst>
                                  <p:par>
                                    <p:cTn id="68" presetID="22" presetClass="entr" presetSubtype="8" fill="hold" grpId="0" nodeType="after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wipe(left)">
                                          <p:cBhvr>
                                            <p:cTn id="70" dur="500"/>
                                            <p:tgtEl>
                                              <p:spTgt spid="97"/>
                                            </p:tgtEl>
                                          </p:cBhvr>
                                        </p:animEffect>
                                      </p:childTnLst>
                                    </p:cTn>
                                  </p:par>
                                </p:childTnLst>
                              </p:cTn>
                            </p:par>
                            <p:par>
                              <p:cTn id="71" fill="hold">
                                <p:stCondLst>
                                  <p:cond delay="500"/>
                                </p:stCondLst>
                                <p:childTnLst>
                                  <p:par>
                                    <p:cTn id="72" presetID="2" presetClass="entr" presetSubtype="2" fill="hold"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1000" fill="hold"/>
                                            <p:tgtEl>
                                              <p:spTgt spid="29"/>
                                            </p:tgtEl>
                                            <p:attrNameLst>
                                              <p:attrName>ppt_x</p:attrName>
                                            </p:attrNameLst>
                                          </p:cBhvr>
                                          <p:tavLst>
                                            <p:tav tm="0">
                                              <p:val>
                                                <p:strVal val="1+#ppt_w/2"/>
                                              </p:val>
                                            </p:tav>
                                            <p:tav tm="100000">
                                              <p:val>
                                                <p:strVal val="#ppt_x"/>
                                              </p:val>
                                            </p:tav>
                                          </p:tavLst>
                                        </p:anim>
                                        <p:anim calcmode="lin" valueType="num">
                                          <p:cBhvr additive="base">
                                            <p:cTn id="75" dur="1000" fill="hold"/>
                                            <p:tgtEl>
                                              <p:spTgt spid="29"/>
                                            </p:tgtEl>
                                            <p:attrNameLst>
                                              <p:attrName>ppt_y</p:attrName>
                                            </p:attrNameLst>
                                          </p:cBhvr>
                                          <p:tavLst>
                                            <p:tav tm="0">
                                              <p:val>
                                                <p:strVal val="#ppt_y"/>
                                              </p:val>
                                            </p:tav>
                                            <p:tav tm="100000">
                                              <p:val>
                                                <p:strVal val="#ppt_y"/>
                                              </p:val>
                                            </p:tav>
                                          </p:tavLst>
                                        </p:anim>
                                      </p:childTnLst>
                                    </p:cTn>
                                  </p:par>
                                </p:childTnLst>
                              </p:cTn>
                            </p:par>
                            <p:par>
                              <p:cTn id="76" fill="hold">
                                <p:stCondLst>
                                  <p:cond delay="1500"/>
                                </p:stCondLst>
                                <p:childTnLst>
                                  <p:par>
                                    <p:cTn id="77" presetID="2" presetClass="entr" presetSubtype="2" fill="hold" nodeType="after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1000" fill="hold"/>
                                            <p:tgtEl>
                                              <p:spTgt spid="78"/>
                                            </p:tgtEl>
                                            <p:attrNameLst>
                                              <p:attrName>ppt_x</p:attrName>
                                            </p:attrNameLst>
                                          </p:cBhvr>
                                          <p:tavLst>
                                            <p:tav tm="0">
                                              <p:val>
                                                <p:strVal val="1+#ppt_w/2"/>
                                              </p:val>
                                            </p:tav>
                                            <p:tav tm="100000">
                                              <p:val>
                                                <p:strVal val="#ppt_x"/>
                                              </p:val>
                                            </p:tav>
                                          </p:tavLst>
                                        </p:anim>
                                        <p:anim calcmode="lin" valueType="num">
                                          <p:cBhvr additive="base">
                                            <p:cTn id="80" dur="1000" fill="hold"/>
                                            <p:tgtEl>
                                              <p:spTgt spid="78"/>
                                            </p:tgtEl>
                                            <p:attrNameLst>
                                              <p:attrName>ppt_y</p:attrName>
                                            </p:attrNameLst>
                                          </p:cBhvr>
                                          <p:tavLst>
                                            <p:tav tm="0">
                                              <p:val>
                                                <p:strVal val="#ppt_y"/>
                                              </p:val>
                                            </p:tav>
                                            <p:tav tm="100000">
                                              <p:val>
                                                <p:strVal val="#ppt_y"/>
                                              </p:val>
                                            </p:tav>
                                          </p:tavLst>
                                        </p:anim>
                                      </p:childTnLst>
                                    </p:cTn>
                                  </p:par>
                                </p:childTnLst>
                              </p:cTn>
                            </p:par>
                            <p:par>
                              <p:cTn id="81" fill="hold">
                                <p:stCondLst>
                                  <p:cond delay="2500"/>
                                </p:stCondLst>
                                <p:childTnLst>
                                  <p:par>
                                    <p:cTn id="82" presetID="2" presetClass="entr" presetSubtype="2" fill="hold"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additive="base">
                                            <p:cTn id="84" dur="1000" fill="hold"/>
                                            <p:tgtEl>
                                              <p:spTgt spid="84"/>
                                            </p:tgtEl>
                                            <p:attrNameLst>
                                              <p:attrName>ppt_x</p:attrName>
                                            </p:attrNameLst>
                                          </p:cBhvr>
                                          <p:tavLst>
                                            <p:tav tm="0">
                                              <p:val>
                                                <p:strVal val="1+#ppt_w/2"/>
                                              </p:val>
                                            </p:tav>
                                            <p:tav tm="100000">
                                              <p:val>
                                                <p:strVal val="#ppt_x"/>
                                              </p:val>
                                            </p:tav>
                                          </p:tavLst>
                                        </p:anim>
                                        <p:anim calcmode="lin" valueType="num">
                                          <p:cBhvr additive="base">
                                            <p:cTn id="85" dur="1000" fill="hold"/>
                                            <p:tgtEl>
                                              <p:spTgt spid="84"/>
                                            </p:tgtEl>
                                            <p:attrNameLst>
                                              <p:attrName>ppt_y</p:attrName>
                                            </p:attrNameLst>
                                          </p:cBhvr>
                                          <p:tavLst>
                                            <p:tav tm="0">
                                              <p:val>
                                                <p:strVal val="#ppt_y"/>
                                              </p:val>
                                            </p:tav>
                                            <p:tav tm="100000">
                                              <p:val>
                                                <p:strVal val="#ppt_y"/>
                                              </p:val>
                                            </p:tav>
                                          </p:tavLst>
                                        </p:anim>
                                      </p:childTnLst>
                                    </p:cTn>
                                  </p:par>
                                </p:childTnLst>
                              </p:cTn>
                            </p:par>
                            <p:par>
                              <p:cTn id="86" fill="hold">
                                <p:stCondLst>
                                  <p:cond delay="3500"/>
                                </p:stCondLst>
                                <p:childTnLst>
                                  <p:par>
                                    <p:cTn id="87" presetID="2" presetClass="entr" presetSubtype="2" fill="hold" nodeType="afterEffect">
                                      <p:stCondLst>
                                        <p:cond delay="0"/>
                                      </p:stCondLst>
                                      <p:childTnLst>
                                        <p:set>
                                          <p:cBhvr>
                                            <p:cTn id="88" dur="1" fill="hold">
                                              <p:stCondLst>
                                                <p:cond delay="0"/>
                                              </p:stCondLst>
                                            </p:cTn>
                                            <p:tgtEl>
                                              <p:spTgt spid="90"/>
                                            </p:tgtEl>
                                            <p:attrNameLst>
                                              <p:attrName>style.visibility</p:attrName>
                                            </p:attrNameLst>
                                          </p:cBhvr>
                                          <p:to>
                                            <p:strVal val="visible"/>
                                          </p:to>
                                        </p:set>
                                        <p:anim calcmode="lin" valueType="num">
                                          <p:cBhvr additive="base">
                                            <p:cTn id="89" dur="1000" fill="hold"/>
                                            <p:tgtEl>
                                              <p:spTgt spid="90"/>
                                            </p:tgtEl>
                                            <p:attrNameLst>
                                              <p:attrName>ppt_x</p:attrName>
                                            </p:attrNameLst>
                                          </p:cBhvr>
                                          <p:tavLst>
                                            <p:tav tm="0">
                                              <p:val>
                                                <p:strVal val="1+#ppt_w/2"/>
                                              </p:val>
                                            </p:tav>
                                            <p:tav tm="100000">
                                              <p:val>
                                                <p:strVal val="#ppt_x"/>
                                              </p:val>
                                            </p:tav>
                                          </p:tavLst>
                                        </p:anim>
                                        <p:anim calcmode="lin" valueType="num">
                                          <p:cBhvr additive="base">
                                            <p:cTn id="90" dur="10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p:bldP spid="55" grpId="0" animBg="1"/>
          <p:bldP spid="59" grpId="0" animBg="1"/>
          <p:bldP spid="64" grpId="0" animBg="1"/>
          <p:bldP spid="19" grpId="0"/>
          <p:bldP spid="96" grpId="0"/>
          <p:bldP spid="97" grpId="0"/>
          <p:bldP spid="9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7061992" y="4743176"/>
            <a:ext cx="1653540" cy="476251"/>
            <a:chOff x="6576060" y="4676775"/>
            <a:chExt cx="1653540" cy="476250"/>
          </a:xfrm>
          <a:effectLst>
            <a:outerShdw blurRad="254000" dist="63500" dir="2700000" algn="tl" rotWithShape="0">
              <a:prstClr val="black">
                <a:alpha val="30000"/>
              </a:prstClr>
            </a:outerShdw>
          </a:effectLst>
        </p:grpSpPr>
        <p:sp>
          <p:nvSpPr>
            <p:cNvPr id="8" name="圆角矩形 7"/>
            <p:cNvSpPr/>
            <p:nvPr/>
          </p:nvSpPr>
          <p:spPr>
            <a:xfrm>
              <a:off x="6576060" y="4676775"/>
              <a:ext cx="1653540" cy="476250"/>
            </a:xfrm>
            <a:prstGeom prst="roundRect">
              <a:avLst>
                <a:gd name="adj" fmla="val 8975"/>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 name="文本框 9"/>
            <p:cNvSpPr txBox="1"/>
            <p:nvPr/>
          </p:nvSpPr>
          <p:spPr>
            <a:xfrm>
              <a:off x="6677388" y="4745622"/>
              <a:ext cx="1450884" cy="307777"/>
            </a:xfrm>
            <a:prstGeom prst="rect">
              <a:avLst/>
            </a:prstGeom>
            <a:noFill/>
          </p:spPr>
          <p:txBody>
            <a:bodyPr wrap="square" rtlCol="0">
              <a:spAutoFit/>
            </a:bodyPr>
            <a:lstStyle/>
            <a:p>
              <a:pPr algn="ctr" defTabSz="914400"/>
              <a:r>
                <a:rPr lang="en-US" altLang="zh-CN" sz="1400" dirty="0">
                  <a:solidFill>
                    <a:srgbClr val="E7E7E7"/>
                  </a:solidFill>
                  <a:latin typeface="字魂105号-简雅黑" panose="00000500000000000000" pitchFamily="2" charset="-122"/>
                  <a:ea typeface="字魂105号-简雅黑" panose="00000500000000000000" pitchFamily="2" charset="-122"/>
                  <a:cs typeface="+mn-ea"/>
                  <a:sym typeface="+mn-lt"/>
                </a:rPr>
                <a:t>TEXT HERE</a:t>
              </a:r>
              <a:endParaRPr lang="zh-CN" altLang="en-US" sz="1400"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9" name="组合 28"/>
          <p:cNvGrpSpPr/>
          <p:nvPr/>
        </p:nvGrpSpPr>
        <p:grpSpPr>
          <a:xfrm>
            <a:off x="1542848" y="4266930"/>
            <a:ext cx="1428751" cy="1428751"/>
            <a:chOff x="933450" y="4152900"/>
            <a:chExt cx="1428750" cy="1428750"/>
          </a:xfrm>
          <a:effectLst>
            <a:outerShdw blurRad="254000" dist="63500" dir="2700000" algn="tl" rotWithShape="0">
              <a:prstClr val="black">
                <a:alpha val="30000"/>
              </a:prstClr>
            </a:outerShdw>
          </a:effectLst>
        </p:grpSpPr>
        <p:sp>
          <p:nvSpPr>
            <p:cNvPr id="5" name="椭圆 4"/>
            <p:cNvSpPr/>
            <p:nvPr/>
          </p:nvSpPr>
          <p:spPr>
            <a:xfrm>
              <a:off x="933450" y="4152900"/>
              <a:ext cx="1428750" cy="14287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6" name="椭圆 5"/>
            <p:cNvSpPr/>
            <p:nvPr/>
          </p:nvSpPr>
          <p:spPr>
            <a:xfrm>
              <a:off x="1219200" y="4724400"/>
              <a:ext cx="857250" cy="85725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6" name="Freeform 280"/>
            <p:cNvSpPr>
              <a:spLocks noEditPoints="1"/>
            </p:cNvSpPr>
            <p:nvPr/>
          </p:nvSpPr>
          <p:spPr bwMode="auto">
            <a:xfrm>
              <a:off x="1474788" y="4854575"/>
              <a:ext cx="346075" cy="322263"/>
            </a:xfrm>
            <a:custGeom>
              <a:avLst/>
              <a:gdLst>
                <a:gd name="T0" fmla="*/ 73 w 92"/>
                <a:gd name="T1" fmla="*/ 0 h 86"/>
                <a:gd name="T2" fmla="*/ 69 w 92"/>
                <a:gd name="T3" fmla="*/ 0 h 86"/>
                <a:gd name="T4" fmla="*/ 50 w 92"/>
                <a:gd name="T5" fmla="*/ 19 h 86"/>
                <a:gd name="T6" fmla="*/ 50 w 92"/>
                <a:gd name="T7" fmla="*/ 33 h 86"/>
                <a:gd name="T8" fmla="*/ 10 w 92"/>
                <a:gd name="T9" fmla="*/ 33 h 86"/>
                <a:gd name="T10" fmla="*/ 0 w 92"/>
                <a:gd name="T11" fmla="*/ 43 h 86"/>
                <a:gd name="T12" fmla="*/ 0 w 92"/>
                <a:gd name="T13" fmla="*/ 76 h 86"/>
                <a:gd name="T14" fmla="*/ 10 w 92"/>
                <a:gd name="T15" fmla="*/ 86 h 86"/>
                <a:gd name="T16" fmla="*/ 62 w 92"/>
                <a:gd name="T17" fmla="*/ 86 h 86"/>
                <a:gd name="T18" fmla="*/ 72 w 92"/>
                <a:gd name="T19" fmla="*/ 76 h 86"/>
                <a:gd name="T20" fmla="*/ 72 w 92"/>
                <a:gd name="T21" fmla="*/ 43 h 86"/>
                <a:gd name="T22" fmla="*/ 62 w 92"/>
                <a:gd name="T23" fmla="*/ 33 h 86"/>
                <a:gd name="T24" fmla="*/ 57 w 92"/>
                <a:gd name="T25" fmla="*/ 33 h 86"/>
                <a:gd name="T26" fmla="*/ 57 w 92"/>
                <a:gd name="T27" fmla="*/ 19 h 86"/>
                <a:gd name="T28" fmla="*/ 69 w 92"/>
                <a:gd name="T29" fmla="*/ 7 h 86"/>
                <a:gd name="T30" fmla="*/ 73 w 92"/>
                <a:gd name="T31" fmla="*/ 7 h 86"/>
                <a:gd name="T32" fmla="*/ 85 w 92"/>
                <a:gd name="T33" fmla="*/ 19 h 86"/>
                <a:gd name="T34" fmla="*/ 85 w 92"/>
                <a:gd name="T35" fmla="*/ 33 h 86"/>
                <a:gd name="T36" fmla="*/ 92 w 92"/>
                <a:gd name="T37" fmla="*/ 33 h 86"/>
                <a:gd name="T38" fmla="*/ 92 w 92"/>
                <a:gd name="T39" fmla="*/ 19 h 86"/>
                <a:gd name="T40" fmla="*/ 73 w 92"/>
                <a:gd name="T41" fmla="*/ 0 h 86"/>
                <a:gd name="T42" fmla="*/ 41 w 92"/>
                <a:gd name="T43" fmla="*/ 78 h 86"/>
                <a:gd name="T44" fmla="*/ 30 w 92"/>
                <a:gd name="T45" fmla="*/ 78 h 86"/>
                <a:gd name="T46" fmla="*/ 32 w 92"/>
                <a:gd name="T47" fmla="*/ 64 h 86"/>
                <a:gd name="T48" fmla="*/ 29 w 92"/>
                <a:gd name="T49" fmla="*/ 58 h 86"/>
                <a:gd name="T50" fmla="*/ 36 w 92"/>
                <a:gd name="T51" fmla="*/ 51 h 86"/>
                <a:gd name="T52" fmla="*/ 43 w 92"/>
                <a:gd name="T53" fmla="*/ 58 h 86"/>
                <a:gd name="T54" fmla="*/ 40 w 92"/>
                <a:gd name="T55" fmla="*/ 64 h 86"/>
                <a:gd name="T56" fmla="*/ 41 w 92"/>
                <a:gd name="T57"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86">
                  <a:moveTo>
                    <a:pt x="73" y="0"/>
                  </a:moveTo>
                  <a:cubicBezTo>
                    <a:pt x="69" y="0"/>
                    <a:pt x="69" y="0"/>
                    <a:pt x="69" y="0"/>
                  </a:cubicBezTo>
                  <a:cubicBezTo>
                    <a:pt x="58" y="0"/>
                    <a:pt x="50" y="9"/>
                    <a:pt x="50" y="19"/>
                  </a:cubicBezTo>
                  <a:cubicBezTo>
                    <a:pt x="50" y="33"/>
                    <a:pt x="50" y="33"/>
                    <a:pt x="50" y="33"/>
                  </a:cubicBezTo>
                  <a:cubicBezTo>
                    <a:pt x="10" y="33"/>
                    <a:pt x="10" y="33"/>
                    <a:pt x="10" y="33"/>
                  </a:cubicBezTo>
                  <a:cubicBezTo>
                    <a:pt x="4" y="33"/>
                    <a:pt x="0" y="37"/>
                    <a:pt x="0" y="43"/>
                  </a:cubicBezTo>
                  <a:cubicBezTo>
                    <a:pt x="0" y="76"/>
                    <a:pt x="0" y="76"/>
                    <a:pt x="0" y="76"/>
                  </a:cubicBezTo>
                  <a:cubicBezTo>
                    <a:pt x="0" y="81"/>
                    <a:pt x="4" y="86"/>
                    <a:pt x="10" y="86"/>
                  </a:cubicBezTo>
                  <a:cubicBezTo>
                    <a:pt x="62" y="86"/>
                    <a:pt x="62" y="86"/>
                    <a:pt x="62" y="86"/>
                  </a:cubicBezTo>
                  <a:cubicBezTo>
                    <a:pt x="67" y="86"/>
                    <a:pt x="72" y="81"/>
                    <a:pt x="72" y="76"/>
                  </a:cubicBezTo>
                  <a:cubicBezTo>
                    <a:pt x="72" y="43"/>
                    <a:pt x="72" y="43"/>
                    <a:pt x="72" y="43"/>
                  </a:cubicBezTo>
                  <a:cubicBezTo>
                    <a:pt x="72" y="37"/>
                    <a:pt x="67" y="33"/>
                    <a:pt x="62" y="33"/>
                  </a:cubicBezTo>
                  <a:cubicBezTo>
                    <a:pt x="57" y="33"/>
                    <a:pt x="57" y="33"/>
                    <a:pt x="57" y="33"/>
                  </a:cubicBezTo>
                  <a:cubicBezTo>
                    <a:pt x="57" y="19"/>
                    <a:pt x="57" y="19"/>
                    <a:pt x="57" y="19"/>
                  </a:cubicBezTo>
                  <a:cubicBezTo>
                    <a:pt x="57" y="13"/>
                    <a:pt x="62" y="7"/>
                    <a:pt x="69" y="7"/>
                  </a:cubicBezTo>
                  <a:cubicBezTo>
                    <a:pt x="73" y="7"/>
                    <a:pt x="73" y="7"/>
                    <a:pt x="73" y="7"/>
                  </a:cubicBezTo>
                  <a:cubicBezTo>
                    <a:pt x="79" y="7"/>
                    <a:pt x="85" y="13"/>
                    <a:pt x="85" y="19"/>
                  </a:cubicBezTo>
                  <a:cubicBezTo>
                    <a:pt x="85" y="33"/>
                    <a:pt x="85" y="33"/>
                    <a:pt x="85" y="33"/>
                  </a:cubicBezTo>
                  <a:cubicBezTo>
                    <a:pt x="92" y="33"/>
                    <a:pt x="92" y="33"/>
                    <a:pt x="92" y="33"/>
                  </a:cubicBezTo>
                  <a:cubicBezTo>
                    <a:pt x="92" y="19"/>
                    <a:pt x="92" y="19"/>
                    <a:pt x="92" y="19"/>
                  </a:cubicBezTo>
                  <a:cubicBezTo>
                    <a:pt x="92" y="9"/>
                    <a:pt x="83" y="0"/>
                    <a:pt x="73" y="0"/>
                  </a:cubicBezTo>
                  <a:close/>
                  <a:moveTo>
                    <a:pt x="41" y="78"/>
                  </a:moveTo>
                  <a:cubicBezTo>
                    <a:pt x="30" y="78"/>
                    <a:pt x="30" y="78"/>
                    <a:pt x="30"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1" y="63"/>
                    <a:pt x="40" y="64"/>
                  </a:cubicBezTo>
                  <a:lnTo>
                    <a:pt x="41" y="78"/>
                  </a:lnTo>
                  <a:close/>
                </a:path>
              </a:pathLst>
            </a:custGeom>
            <a:solidFill>
              <a:srgbClr val="E7E7E7"/>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7" name="文本框 16"/>
            <p:cNvSpPr txBox="1"/>
            <p:nvPr/>
          </p:nvSpPr>
          <p:spPr>
            <a:xfrm>
              <a:off x="1267446" y="5195680"/>
              <a:ext cx="731838" cy="338554"/>
            </a:xfrm>
            <a:prstGeom prst="rect">
              <a:avLst/>
            </a:prstGeom>
            <a:noFill/>
          </p:spPr>
          <p:txBody>
            <a:bodyPr wrap="square" rtlCol="0">
              <a:spAutoFit/>
            </a:bodyPr>
            <a:lstStyle/>
            <a:p>
              <a:pPr algn="ctr" defTabSz="914400"/>
              <a:r>
                <a:rPr lang="en-US" altLang="zh-CN" sz="1600" dirty="0">
                  <a:solidFill>
                    <a:srgbClr val="E7E7E7"/>
                  </a:solidFill>
                  <a:latin typeface="字魂105号-简雅黑" panose="00000500000000000000" pitchFamily="2" charset="-122"/>
                  <a:ea typeface="字魂105号-简雅黑" panose="00000500000000000000" pitchFamily="2" charset="-122"/>
                  <a:cs typeface="+mn-ea"/>
                  <a:sym typeface="+mn-lt"/>
                </a:rPr>
                <a:t>30%</a:t>
              </a:r>
              <a:endParaRPr lang="zh-CN" altLang="en-US" sz="1600"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9" name="组合 8"/>
          <p:cNvGrpSpPr/>
          <p:nvPr/>
        </p:nvGrpSpPr>
        <p:grpSpPr>
          <a:xfrm>
            <a:off x="1542848" y="2057130"/>
            <a:ext cx="1428751" cy="1428751"/>
            <a:chOff x="933449" y="1943100"/>
            <a:chExt cx="1428750" cy="1428750"/>
          </a:xfrm>
          <a:effectLst>
            <a:outerShdw blurRad="254000" dist="63500" dir="2700000" algn="tl" rotWithShape="0">
              <a:prstClr val="black">
                <a:alpha val="30000"/>
              </a:prstClr>
            </a:outerShdw>
          </a:effectLst>
        </p:grpSpPr>
        <p:sp>
          <p:nvSpPr>
            <p:cNvPr id="3" name="椭圆 2"/>
            <p:cNvSpPr/>
            <p:nvPr/>
          </p:nvSpPr>
          <p:spPr>
            <a:xfrm>
              <a:off x="933449" y="1943100"/>
              <a:ext cx="1428750" cy="14287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 name="椭圆 3"/>
            <p:cNvSpPr/>
            <p:nvPr/>
          </p:nvSpPr>
          <p:spPr>
            <a:xfrm>
              <a:off x="1219200" y="2514600"/>
              <a:ext cx="857250" cy="85725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5" name="Freeform 277"/>
            <p:cNvSpPr>
              <a:spLocks noEditPoints="1"/>
            </p:cNvSpPr>
            <p:nvPr/>
          </p:nvSpPr>
          <p:spPr bwMode="auto">
            <a:xfrm>
              <a:off x="1512094" y="2652553"/>
              <a:ext cx="271463" cy="322263"/>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rgbClr val="E7E7E7"/>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0" name="文本框 19"/>
            <p:cNvSpPr txBox="1"/>
            <p:nvPr/>
          </p:nvSpPr>
          <p:spPr>
            <a:xfrm>
              <a:off x="1282878" y="2996908"/>
              <a:ext cx="731838" cy="338554"/>
            </a:xfrm>
            <a:prstGeom prst="rect">
              <a:avLst/>
            </a:prstGeom>
            <a:noFill/>
          </p:spPr>
          <p:txBody>
            <a:bodyPr wrap="square" rtlCol="0">
              <a:spAutoFit/>
            </a:bodyPr>
            <a:lstStyle/>
            <a:p>
              <a:pPr algn="ctr" defTabSz="914400"/>
              <a:r>
                <a:rPr lang="en-US" altLang="zh-CN" sz="1600" dirty="0">
                  <a:solidFill>
                    <a:srgbClr val="E7E7E7"/>
                  </a:solidFill>
                  <a:latin typeface="字魂105号-简雅黑" panose="00000500000000000000" pitchFamily="2" charset="-122"/>
                  <a:ea typeface="字魂105号-简雅黑" panose="00000500000000000000" pitchFamily="2" charset="-122"/>
                  <a:cs typeface="+mn-ea"/>
                  <a:sym typeface="+mn-lt"/>
                </a:rPr>
                <a:t>70%</a:t>
              </a:r>
              <a:endParaRPr lang="zh-CN" altLang="en-US" sz="1600"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8" name="组合 17"/>
          <p:cNvGrpSpPr/>
          <p:nvPr/>
        </p:nvGrpSpPr>
        <p:grpSpPr>
          <a:xfrm>
            <a:off x="3296724" y="2395347"/>
            <a:ext cx="3375591" cy="752316"/>
            <a:chOff x="2760613" y="2249194"/>
            <a:chExt cx="3375591" cy="752316"/>
          </a:xfrm>
        </p:grpSpPr>
        <p:grpSp>
          <p:nvGrpSpPr>
            <p:cNvPr id="21" name="组合 20"/>
            <p:cNvGrpSpPr/>
            <p:nvPr/>
          </p:nvGrpSpPr>
          <p:grpSpPr>
            <a:xfrm>
              <a:off x="2760613" y="2249194"/>
              <a:ext cx="293688" cy="747713"/>
              <a:chOff x="4396191" y="2359886"/>
              <a:chExt cx="293688" cy="747713"/>
            </a:xfrm>
            <a:gradFill>
              <a:gsLst>
                <a:gs pos="50000">
                  <a:srgbClr val="E7E7E7">
                    <a:alpha val="90000"/>
                  </a:srgbClr>
                </a:gs>
                <a:gs pos="50000">
                  <a:srgbClr val="E7E7E7"/>
                </a:gs>
              </a:gsLst>
              <a:lin ang="16200000" scaled="1"/>
            </a:gradFill>
          </p:grpSpPr>
          <p:sp>
            <p:nvSpPr>
              <p:cNvPr id="22"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3" name="Oval 142"/>
              <p:cNvSpPr>
                <a:spLocks noChangeArrowheads="1"/>
              </p:cNvSpPr>
              <p:nvPr/>
            </p:nvSpPr>
            <p:spPr bwMode="auto">
              <a:xfrm>
                <a:off x="4486678" y="2359886"/>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1" name="组合 30"/>
            <p:cNvGrpSpPr/>
            <p:nvPr/>
          </p:nvGrpSpPr>
          <p:grpSpPr>
            <a:xfrm>
              <a:off x="3103047" y="2249194"/>
              <a:ext cx="293688" cy="747713"/>
              <a:chOff x="4396191" y="2359886"/>
              <a:chExt cx="293688" cy="747713"/>
            </a:xfrm>
          </p:grpSpPr>
          <p:sp>
            <p:nvSpPr>
              <p:cNvPr id="32"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3" name="Oval 142"/>
              <p:cNvSpPr>
                <a:spLocks noChangeArrowheads="1"/>
              </p:cNvSpPr>
              <p:nvPr/>
            </p:nvSpPr>
            <p:spPr bwMode="auto">
              <a:xfrm>
                <a:off x="4486678" y="2359886"/>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4" name="组合 33"/>
            <p:cNvGrpSpPr/>
            <p:nvPr/>
          </p:nvGrpSpPr>
          <p:grpSpPr>
            <a:xfrm>
              <a:off x="3445481" y="2249194"/>
              <a:ext cx="293688" cy="747713"/>
              <a:chOff x="4396191" y="2359886"/>
              <a:chExt cx="293688" cy="747713"/>
            </a:xfrm>
          </p:grpSpPr>
          <p:sp>
            <p:nvSpPr>
              <p:cNvPr id="35"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6" name="Oval 142"/>
              <p:cNvSpPr>
                <a:spLocks noChangeArrowheads="1"/>
              </p:cNvSpPr>
              <p:nvPr/>
            </p:nvSpPr>
            <p:spPr bwMode="auto">
              <a:xfrm>
                <a:off x="4486678" y="2359886"/>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7" name="组合 36"/>
            <p:cNvGrpSpPr/>
            <p:nvPr/>
          </p:nvGrpSpPr>
          <p:grpSpPr>
            <a:xfrm>
              <a:off x="3787915" y="2249194"/>
              <a:ext cx="293688" cy="747713"/>
              <a:chOff x="4396191" y="2359886"/>
              <a:chExt cx="293688" cy="747713"/>
            </a:xfrm>
          </p:grpSpPr>
          <p:sp>
            <p:nvSpPr>
              <p:cNvPr id="38"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9" name="Oval 142"/>
              <p:cNvSpPr>
                <a:spLocks noChangeArrowheads="1"/>
              </p:cNvSpPr>
              <p:nvPr/>
            </p:nvSpPr>
            <p:spPr bwMode="auto">
              <a:xfrm>
                <a:off x="4486678" y="2359886"/>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0" name="组合 39"/>
            <p:cNvGrpSpPr/>
            <p:nvPr/>
          </p:nvGrpSpPr>
          <p:grpSpPr>
            <a:xfrm>
              <a:off x="4130349" y="2249194"/>
              <a:ext cx="293688" cy="747713"/>
              <a:chOff x="4396191" y="2359886"/>
              <a:chExt cx="293688" cy="747713"/>
            </a:xfrm>
          </p:grpSpPr>
          <p:sp>
            <p:nvSpPr>
              <p:cNvPr id="41"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2" name="Oval 142"/>
              <p:cNvSpPr>
                <a:spLocks noChangeArrowheads="1"/>
              </p:cNvSpPr>
              <p:nvPr/>
            </p:nvSpPr>
            <p:spPr bwMode="auto">
              <a:xfrm>
                <a:off x="4486678" y="2359886"/>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3" name="组合 42"/>
            <p:cNvGrpSpPr/>
            <p:nvPr/>
          </p:nvGrpSpPr>
          <p:grpSpPr>
            <a:xfrm>
              <a:off x="4472783" y="2249194"/>
              <a:ext cx="293688" cy="747713"/>
              <a:chOff x="4396191" y="2368484"/>
              <a:chExt cx="293688" cy="747713"/>
            </a:xfrm>
          </p:grpSpPr>
          <p:sp>
            <p:nvSpPr>
              <p:cNvPr id="44" name="Freeform 141"/>
              <p:cNvSpPr/>
              <p:nvPr/>
            </p:nvSpPr>
            <p:spPr bwMode="auto">
              <a:xfrm>
                <a:off x="4396191" y="2497072"/>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5" name="Oval 142"/>
              <p:cNvSpPr>
                <a:spLocks noChangeArrowheads="1"/>
              </p:cNvSpPr>
              <p:nvPr/>
            </p:nvSpPr>
            <p:spPr bwMode="auto">
              <a:xfrm>
                <a:off x="4486678" y="2368484"/>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6" name="组合 45"/>
            <p:cNvGrpSpPr/>
            <p:nvPr/>
          </p:nvGrpSpPr>
          <p:grpSpPr>
            <a:xfrm>
              <a:off x="4815217" y="2249194"/>
              <a:ext cx="293688" cy="747713"/>
              <a:chOff x="4396191" y="2359886"/>
              <a:chExt cx="293688" cy="747713"/>
            </a:xfrm>
          </p:grpSpPr>
          <p:sp>
            <p:nvSpPr>
              <p:cNvPr id="47"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8" name="Oval 142"/>
              <p:cNvSpPr>
                <a:spLocks noChangeArrowheads="1"/>
              </p:cNvSpPr>
              <p:nvPr/>
            </p:nvSpPr>
            <p:spPr bwMode="auto">
              <a:xfrm>
                <a:off x="4486678" y="2359886"/>
                <a:ext cx="115888" cy="11747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9" name="组合 48"/>
            <p:cNvGrpSpPr/>
            <p:nvPr/>
          </p:nvGrpSpPr>
          <p:grpSpPr>
            <a:xfrm>
              <a:off x="5157651" y="2249194"/>
              <a:ext cx="293688" cy="747713"/>
              <a:chOff x="4396191" y="2359886"/>
              <a:chExt cx="293688" cy="747713"/>
            </a:xfrm>
          </p:grpSpPr>
          <p:sp>
            <p:nvSpPr>
              <p:cNvPr id="50"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1" name="Oval 142"/>
              <p:cNvSpPr>
                <a:spLocks noChangeArrowheads="1"/>
              </p:cNvSpPr>
              <p:nvPr/>
            </p:nvSpPr>
            <p:spPr bwMode="auto">
              <a:xfrm>
                <a:off x="4486678" y="2359886"/>
                <a:ext cx="115888" cy="1174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2" name="组合 51"/>
            <p:cNvGrpSpPr/>
            <p:nvPr/>
          </p:nvGrpSpPr>
          <p:grpSpPr>
            <a:xfrm>
              <a:off x="5500085" y="2253797"/>
              <a:ext cx="293688" cy="747713"/>
              <a:chOff x="4396191" y="2359886"/>
              <a:chExt cx="293688" cy="747713"/>
            </a:xfrm>
          </p:grpSpPr>
          <p:sp>
            <p:nvSpPr>
              <p:cNvPr id="53"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4" name="Oval 142"/>
              <p:cNvSpPr>
                <a:spLocks noChangeArrowheads="1"/>
              </p:cNvSpPr>
              <p:nvPr/>
            </p:nvSpPr>
            <p:spPr bwMode="auto">
              <a:xfrm>
                <a:off x="4486678" y="2359886"/>
                <a:ext cx="115888" cy="1174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5" name="组合 54"/>
            <p:cNvGrpSpPr/>
            <p:nvPr/>
          </p:nvGrpSpPr>
          <p:grpSpPr>
            <a:xfrm>
              <a:off x="5842516" y="2249194"/>
              <a:ext cx="293688" cy="747713"/>
              <a:chOff x="4396191" y="2359886"/>
              <a:chExt cx="293688" cy="747713"/>
            </a:xfrm>
          </p:grpSpPr>
          <p:sp>
            <p:nvSpPr>
              <p:cNvPr id="56" name="Freeform 141"/>
              <p:cNvSpPr/>
              <p:nvPr/>
            </p:nvSpPr>
            <p:spPr bwMode="auto">
              <a:xfrm>
                <a:off x="4396191" y="2488474"/>
                <a:ext cx="293688" cy="619125"/>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7" name="Oval 142"/>
              <p:cNvSpPr>
                <a:spLocks noChangeArrowheads="1"/>
              </p:cNvSpPr>
              <p:nvPr/>
            </p:nvSpPr>
            <p:spPr bwMode="auto">
              <a:xfrm>
                <a:off x="4486678" y="2359886"/>
                <a:ext cx="115888" cy="11747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28" name="组合 27"/>
          <p:cNvGrpSpPr/>
          <p:nvPr/>
        </p:nvGrpSpPr>
        <p:grpSpPr>
          <a:xfrm>
            <a:off x="3296722" y="4607444"/>
            <a:ext cx="3426888" cy="747712"/>
            <a:chOff x="2733626" y="4482789"/>
            <a:chExt cx="3426888" cy="747712"/>
          </a:xfrm>
        </p:grpSpPr>
        <p:grpSp>
          <p:nvGrpSpPr>
            <p:cNvPr id="24" name="组合 23"/>
            <p:cNvGrpSpPr/>
            <p:nvPr/>
          </p:nvGrpSpPr>
          <p:grpSpPr>
            <a:xfrm>
              <a:off x="2733626" y="4482789"/>
              <a:ext cx="346075" cy="747712"/>
              <a:chOff x="4369203" y="3199674"/>
              <a:chExt cx="346075" cy="747712"/>
            </a:xfrm>
          </p:grpSpPr>
          <p:sp>
            <p:nvSpPr>
              <p:cNvPr id="25" name="Oval 147"/>
              <p:cNvSpPr>
                <a:spLocks noChangeArrowheads="1"/>
              </p:cNvSpPr>
              <p:nvPr/>
            </p:nvSpPr>
            <p:spPr bwMode="auto">
              <a:xfrm>
                <a:off x="4486678" y="3199674"/>
                <a:ext cx="109538" cy="112713"/>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6"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8" name="组合 57"/>
            <p:cNvGrpSpPr/>
            <p:nvPr/>
          </p:nvGrpSpPr>
          <p:grpSpPr>
            <a:xfrm>
              <a:off x="3075939" y="4482789"/>
              <a:ext cx="346075" cy="747712"/>
              <a:chOff x="4369203" y="3199674"/>
              <a:chExt cx="346075" cy="747712"/>
            </a:xfrm>
          </p:grpSpPr>
          <p:sp>
            <p:nvSpPr>
              <p:cNvPr id="59" name="Oval 147"/>
              <p:cNvSpPr>
                <a:spLocks noChangeArrowheads="1"/>
              </p:cNvSpPr>
              <p:nvPr/>
            </p:nvSpPr>
            <p:spPr bwMode="auto">
              <a:xfrm>
                <a:off x="4486678" y="3199674"/>
                <a:ext cx="109538" cy="112713"/>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60"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61" name="组合 60"/>
            <p:cNvGrpSpPr/>
            <p:nvPr/>
          </p:nvGrpSpPr>
          <p:grpSpPr>
            <a:xfrm>
              <a:off x="3418252" y="4482789"/>
              <a:ext cx="346075" cy="747712"/>
              <a:chOff x="4369203" y="3199674"/>
              <a:chExt cx="346075" cy="747712"/>
            </a:xfrm>
          </p:grpSpPr>
          <p:sp>
            <p:nvSpPr>
              <p:cNvPr id="62" name="Oval 147"/>
              <p:cNvSpPr>
                <a:spLocks noChangeArrowheads="1"/>
              </p:cNvSpPr>
              <p:nvPr/>
            </p:nvSpPr>
            <p:spPr bwMode="auto">
              <a:xfrm>
                <a:off x="4486678" y="3199674"/>
                <a:ext cx="109538" cy="112713"/>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63"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64" name="组合 63"/>
            <p:cNvGrpSpPr/>
            <p:nvPr/>
          </p:nvGrpSpPr>
          <p:grpSpPr>
            <a:xfrm>
              <a:off x="3760565" y="4482789"/>
              <a:ext cx="346075" cy="747712"/>
              <a:chOff x="4369203" y="3199674"/>
              <a:chExt cx="346075" cy="747712"/>
            </a:xfrm>
          </p:grpSpPr>
          <p:sp>
            <p:nvSpPr>
              <p:cNvPr id="65"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66"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67" name="组合 66"/>
            <p:cNvGrpSpPr/>
            <p:nvPr/>
          </p:nvGrpSpPr>
          <p:grpSpPr>
            <a:xfrm>
              <a:off x="4102878" y="4482789"/>
              <a:ext cx="346075" cy="747712"/>
              <a:chOff x="4369203" y="3199674"/>
              <a:chExt cx="346075" cy="747712"/>
            </a:xfrm>
          </p:grpSpPr>
          <p:sp>
            <p:nvSpPr>
              <p:cNvPr id="68"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69"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0" name="组合 69"/>
            <p:cNvGrpSpPr/>
            <p:nvPr/>
          </p:nvGrpSpPr>
          <p:grpSpPr>
            <a:xfrm>
              <a:off x="4445191" y="4482789"/>
              <a:ext cx="346075" cy="747712"/>
              <a:chOff x="4369203" y="3199674"/>
              <a:chExt cx="346075" cy="747712"/>
            </a:xfrm>
          </p:grpSpPr>
          <p:sp>
            <p:nvSpPr>
              <p:cNvPr id="71"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2"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3" name="组合 72"/>
            <p:cNvGrpSpPr/>
            <p:nvPr/>
          </p:nvGrpSpPr>
          <p:grpSpPr>
            <a:xfrm>
              <a:off x="4787504" y="4482789"/>
              <a:ext cx="346075" cy="747712"/>
              <a:chOff x="4369203" y="3199674"/>
              <a:chExt cx="346075" cy="747712"/>
            </a:xfrm>
          </p:grpSpPr>
          <p:sp>
            <p:nvSpPr>
              <p:cNvPr id="74"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5"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6" name="组合 75"/>
            <p:cNvGrpSpPr/>
            <p:nvPr/>
          </p:nvGrpSpPr>
          <p:grpSpPr>
            <a:xfrm>
              <a:off x="5129817" y="4482789"/>
              <a:ext cx="346075" cy="747712"/>
              <a:chOff x="4369203" y="3199674"/>
              <a:chExt cx="346075" cy="747712"/>
            </a:xfrm>
          </p:grpSpPr>
          <p:sp>
            <p:nvSpPr>
              <p:cNvPr id="77"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8"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9" name="组合 78"/>
            <p:cNvGrpSpPr/>
            <p:nvPr/>
          </p:nvGrpSpPr>
          <p:grpSpPr>
            <a:xfrm>
              <a:off x="5472130" y="4482789"/>
              <a:ext cx="346075" cy="747712"/>
              <a:chOff x="4369203" y="3199674"/>
              <a:chExt cx="346075" cy="747712"/>
            </a:xfrm>
          </p:grpSpPr>
          <p:sp>
            <p:nvSpPr>
              <p:cNvPr id="80"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81"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82" name="组合 81"/>
            <p:cNvGrpSpPr/>
            <p:nvPr/>
          </p:nvGrpSpPr>
          <p:grpSpPr>
            <a:xfrm>
              <a:off x="5814439" y="4482789"/>
              <a:ext cx="346075" cy="747712"/>
              <a:chOff x="4369203" y="3199674"/>
              <a:chExt cx="346075" cy="747712"/>
            </a:xfrm>
          </p:grpSpPr>
          <p:sp>
            <p:nvSpPr>
              <p:cNvPr id="83" name="Oval 147"/>
              <p:cNvSpPr>
                <a:spLocks noChangeArrowheads="1"/>
              </p:cNvSpPr>
              <p:nvPr/>
            </p:nvSpPr>
            <p:spPr bwMode="auto">
              <a:xfrm>
                <a:off x="4486678" y="3199674"/>
                <a:ext cx="109538" cy="1127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84" name="Freeform 148"/>
              <p:cNvSpPr/>
              <p:nvPr/>
            </p:nvSpPr>
            <p:spPr bwMode="auto">
              <a:xfrm>
                <a:off x="4369203" y="3334611"/>
                <a:ext cx="346075" cy="612775"/>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19" name="组合 18"/>
          <p:cNvGrpSpPr/>
          <p:nvPr/>
        </p:nvGrpSpPr>
        <p:grpSpPr>
          <a:xfrm>
            <a:off x="7061993" y="2533376"/>
            <a:ext cx="1653540" cy="476250"/>
            <a:chOff x="6576060" y="2327910"/>
            <a:chExt cx="1653540" cy="476250"/>
          </a:xfrm>
          <a:effectLst>
            <a:outerShdw blurRad="254000" dist="63500" dir="2700000" algn="tl" rotWithShape="0">
              <a:prstClr val="black">
                <a:alpha val="30000"/>
              </a:prstClr>
            </a:outerShdw>
          </a:effectLst>
        </p:grpSpPr>
        <p:sp>
          <p:nvSpPr>
            <p:cNvPr id="7" name="圆角矩形 6"/>
            <p:cNvSpPr/>
            <p:nvPr/>
          </p:nvSpPr>
          <p:spPr>
            <a:xfrm>
              <a:off x="6576060" y="2327910"/>
              <a:ext cx="1653540" cy="476250"/>
            </a:xfrm>
            <a:prstGeom prst="roundRect">
              <a:avLst>
                <a:gd name="adj" fmla="val 897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 name="文本框 10"/>
            <p:cNvSpPr txBox="1"/>
            <p:nvPr/>
          </p:nvSpPr>
          <p:spPr>
            <a:xfrm>
              <a:off x="6645757" y="2372137"/>
              <a:ext cx="1514144" cy="322139"/>
            </a:xfrm>
            <a:prstGeom prst="rect">
              <a:avLst/>
            </a:prstGeom>
            <a:noFill/>
          </p:spPr>
          <p:txBody>
            <a:bodyPr wrap="square" rtlCol="0">
              <a:spAutoFit/>
            </a:bodyPr>
            <a:lstStyle/>
            <a:p>
              <a:pPr algn="ctr" defTabSz="914400">
                <a:lnSpc>
                  <a:spcPct val="120000"/>
                </a:lnSpc>
              </a:pPr>
              <a:r>
                <a:rPr lang="en-US" altLang="zh-CN"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TEXT HERE</a:t>
              </a:r>
              <a:endParaRPr lang="zh-CN" altLang="en-US" sz="1400" baseline="-30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cxnSp>
        <p:nvCxnSpPr>
          <p:cNvPr id="88" name="直接连接符 87"/>
          <p:cNvCxnSpPr/>
          <p:nvPr/>
        </p:nvCxnSpPr>
        <p:spPr>
          <a:xfrm>
            <a:off x="1586389" y="3888152"/>
            <a:ext cx="9377365" cy="0"/>
          </a:xfrm>
          <a:prstGeom prst="line">
            <a:avLst/>
          </a:prstGeom>
          <a:ln w="12700">
            <a:solidFill>
              <a:srgbClr val="9DA8B1"/>
            </a:solidFill>
            <a:prstDash val="dash"/>
          </a:ln>
        </p:spPr>
        <p:style>
          <a:lnRef idx="1">
            <a:schemeClr val="accent1"/>
          </a:lnRef>
          <a:fillRef idx="0">
            <a:schemeClr val="accent1"/>
          </a:fillRef>
          <a:effectRef idx="0">
            <a:schemeClr val="accent1"/>
          </a:effectRef>
          <a:fontRef idx="minor">
            <a:schemeClr val="tx1"/>
          </a:fontRef>
        </p:style>
      </p:cxnSp>
      <p:sp>
        <p:nvSpPr>
          <p:cNvPr id="89" name="矩形 47"/>
          <p:cNvSpPr>
            <a:spLocks noChangeArrowheads="1"/>
          </p:cNvSpPr>
          <p:nvPr/>
        </p:nvSpPr>
        <p:spPr bwMode="auto">
          <a:xfrm>
            <a:off x="1828599" y="6032273"/>
            <a:ext cx="8980824" cy="5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0" name="矩形 89"/>
          <p:cNvSpPr/>
          <p:nvPr/>
        </p:nvSpPr>
        <p:spPr>
          <a:xfrm>
            <a:off x="8995319" y="2169778"/>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1" name="矩形 47"/>
          <p:cNvSpPr>
            <a:spLocks noChangeArrowheads="1"/>
          </p:cNvSpPr>
          <p:nvPr/>
        </p:nvSpPr>
        <p:spPr bwMode="auto">
          <a:xfrm>
            <a:off x="8995319" y="2525576"/>
            <a:ext cx="196843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2" name="矩形 91"/>
          <p:cNvSpPr/>
          <p:nvPr/>
        </p:nvSpPr>
        <p:spPr>
          <a:xfrm>
            <a:off x="8995319" y="4372088"/>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3" name="矩形 47"/>
          <p:cNvSpPr>
            <a:spLocks noChangeArrowheads="1"/>
          </p:cNvSpPr>
          <p:nvPr/>
        </p:nvSpPr>
        <p:spPr bwMode="auto">
          <a:xfrm>
            <a:off x="8995319" y="4727885"/>
            <a:ext cx="196843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8"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750"/>
                                            <p:tgtEl>
                                              <p:spTgt spid="90"/>
                                            </p:tgtEl>
                                          </p:cBhvr>
                                        </p:animEffect>
                                        <p:anim calcmode="lin" valueType="num">
                                          <p:cBhvr>
                                            <p:cTn id="14" dur="750" fill="hold"/>
                                            <p:tgtEl>
                                              <p:spTgt spid="90"/>
                                            </p:tgtEl>
                                            <p:attrNameLst>
                                              <p:attrName>ppt_x</p:attrName>
                                            </p:attrNameLst>
                                          </p:cBhvr>
                                          <p:tavLst>
                                            <p:tav tm="0">
                                              <p:val>
                                                <p:strVal val="#ppt_x"/>
                                              </p:val>
                                            </p:tav>
                                            <p:tav tm="100000">
                                              <p:val>
                                                <p:strVal val="#ppt_x"/>
                                              </p:val>
                                            </p:tav>
                                          </p:tavLst>
                                        </p:anim>
                                        <p:anim calcmode="lin" valueType="num">
                                          <p:cBhvr>
                                            <p:cTn id="15" dur="675" decel="100000" fill="hold"/>
                                            <p:tgtEl>
                                              <p:spTgt spid="90"/>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9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5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750"/>
                                            <p:tgtEl>
                                              <p:spTgt spid="91"/>
                                            </p:tgtEl>
                                          </p:cBhvr>
                                        </p:animEffect>
                                        <p:anim calcmode="lin" valueType="num">
                                          <p:cBhvr>
                                            <p:cTn id="20" dur="750" fill="hold"/>
                                            <p:tgtEl>
                                              <p:spTgt spid="91"/>
                                            </p:tgtEl>
                                            <p:attrNameLst>
                                              <p:attrName>ppt_x</p:attrName>
                                            </p:attrNameLst>
                                          </p:cBhvr>
                                          <p:tavLst>
                                            <p:tav tm="0">
                                              <p:val>
                                                <p:strVal val="#ppt_x"/>
                                              </p:val>
                                            </p:tav>
                                            <p:tav tm="100000">
                                              <p:val>
                                                <p:strVal val="#ppt_x"/>
                                              </p:val>
                                            </p:tav>
                                          </p:tavLst>
                                        </p:anim>
                                        <p:anim calcmode="lin" valueType="num">
                                          <p:cBhvr>
                                            <p:cTn id="21" dur="675" decel="100000" fill="hold"/>
                                            <p:tgtEl>
                                              <p:spTgt spid="9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91"/>
                                            </p:tgtEl>
                                            <p:attrNameLst>
                                              <p:attrName>ppt_y</p:attrName>
                                            </p:attrNameLst>
                                          </p:cBhvr>
                                          <p:tavLst>
                                            <p:tav tm="0">
                                              <p:val>
                                                <p:strVal val="#ppt_y-.03"/>
                                              </p:val>
                                            </p:tav>
                                            <p:tav tm="100000">
                                              <p:val>
                                                <p:strVal val="#ppt_y"/>
                                              </p:val>
                                            </p:tav>
                                          </p:tavLst>
                                        </p:anim>
                                      </p:childTnLst>
                                    </p:cTn>
                                  </p:par>
                                  <p:par>
                                    <p:cTn id="23" presetID="9" presetClass="entr" presetSubtype="0" fill="hold" nodeType="withEffect">
                                      <p:stCondLst>
                                        <p:cond delay="125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2" presetClass="entr" presetSubtype="1" fill="hold" nodeType="withEffect" p14:presetBounceEnd="40000">
                                      <p:stCondLst>
                                        <p:cond delay="2250"/>
                                      </p:stCondLst>
                                      <p:childTnLst>
                                        <p:set>
                                          <p:cBhvr>
                                            <p:cTn id="27" dur="1" fill="hold">
                                              <p:stCondLst>
                                                <p:cond delay="0"/>
                                              </p:stCondLst>
                                            </p:cTn>
                                            <p:tgtEl>
                                              <p:spTgt spid="9"/>
                                            </p:tgtEl>
                                            <p:attrNameLst>
                                              <p:attrName>style.visibility</p:attrName>
                                            </p:attrNameLst>
                                          </p:cBhvr>
                                          <p:to>
                                            <p:strVal val="visible"/>
                                          </p:to>
                                        </p:set>
                                        <p:anim calcmode="lin" valueType="num" p14:bounceEnd="40000">
                                          <p:cBhvr additive="base">
                                            <p:cTn id="28"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9"/>
                                            </p:tgtEl>
                                            <p:attrNameLst>
                                              <p:attrName>ppt_y</p:attrName>
                                            </p:attrNameLst>
                                          </p:cBhvr>
                                          <p:tavLst>
                                            <p:tav tm="0">
                                              <p:val>
                                                <p:strVal val="0-#ppt_h/2"/>
                                              </p:val>
                                            </p:tav>
                                            <p:tav tm="100000">
                                              <p:val>
                                                <p:strVal val="#ppt_y"/>
                                              </p:val>
                                            </p:tav>
                                          </p:tavLst>
                                        </p:anim>
                                      </p:childTnLst>
                                    </p:cTn>
                                  </p:par>
                                  <p:par>
                                    <p:cTn id="30" presetID="37" presetClass="entr" presetSubtype="0" fill="hold" nodeType="withEffect">
                                      <p:stCondLst>
                                        <p:cond delay="3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675" decel="100000" fill="hold"/>
                                            <p:tgtEl>
                                              <p:spTgt spid="27"/>
                                            </p:tgtEl>
                                            <p:attrNameLst>
                                              <p:attrName>ppt_y</p:attrName>
                                            </p:attrNameLst>
                                          </p:cBhvr>
                                          <p:tavLst>
                                            <p:tav tm="0">
                                              <p:val>
                                                <p:strVal val="#ppt_y+1"/>
                                              </p:val>
                                            </p:tav>
                                            <p:tav tm="100000">
                                              <p:val>
                                                <p:strVal val="#ppt_y-.03"/>
                                              </p:val>
                                            </p:tav>
                                          </p:tavLst>
                                        </p:anim>
                                        <p:anim calcmode="lin" valueType="num">
                                          <p:cBhvr>
                                            <p:cTn id="35"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325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750"/>
                                            <p:tgtEl>
                                              <p:spTgt spid="92"/>
                                            </p:tgtEl>
                                          </p:cBhvr>
                                        </p:animEffect>
                                        <p:anim calcmode="lin" valueType="num">
                                          <p:cBhvr>
                                            <p:cTn id="39" dur="750" fill="hold"/>
                                            <p:tgtEl>
                                              <p:spTgt spid="92"/>
                                            </p:tgtEl>
                                            <p:attrNameLst>
                                              <p:attrName>ppt_x</p:attrName>
                                            </p:attrNameLst>
                                          </p:cBhvr>
                                          <p:tavLst>
                                            <p:tav tm="0">
                                              <p:val>
                                                <p:strVal val="#ppt_x"/>
                                              </p:val>
                                            </p:tav>
                                            <p:tav tm="100000">
                                              <p:val>
                                                <p:strVal val="#ppt_x"/>
                                              </p:val>
                                            </p:tav>
                                          </p:tavLst>
                                        </p:anim>
                                        <p:anim calcmode="lin" valueType="num">
                                          <p:cBhvr>
                                            <p:cTn id="40" dur="675" decel="100000" fill="hold"/>
                                            <p:tgtEl>
                                              <p:spTgt spid="92"/>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92"/>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325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750"/>
                                            <p:tgtEl>
                                              <p:spTgt spid="93"/>
                                            </p:tgtEl>
                                          </p:cBhvr>
                                        </p:animEffect>
                                        <p:anim calcmode="lin" valueType="num">
                                          <p:cBhvr>
                                            <p:cTn id="45" dur="750" fill="hold"/>
                                            <p:tgtEl>
                                              <p:spTgt spid="93"/>
                                            </p:tgtEl>
                                            <p:attrNameLst>
                                              <p:attrName>ppt_x</p:attrName>
                                            </p:attrNameLst>
                                          </p:cBhvr>
                                          <p:tavLst>
                                            <p:tav tm="0">
                                              <p:val>
                                                <p:strVal val="#ppt_x"/>
                                              </p:val>
                                            </p:tav>
                                            <p:tav tm="100000">
                                              <p:val>
                                                <p:strVal val="#ppt_x"/>
                                              </p:val>
                                            </p:tav>
                                          </p:tavLst>
                                        </p:anim>
                                        <p:anim calcmode="lin" valueType="num">
                                          <p:cBhvr>
                                            <p:cTn id="46" dur="675" decel="100000" fill="hold"/>
                                            <p:tgtEl>
                                              <p:spTgt spid="93"/>
                                            </p:tgtEl>
                                            <p:attrNameLst>
                                              <p:attrName>ppt_y</p:attrName>
                                            </p:attrNameLst>
                                          </p:cBhvr>
                                          <p:tavLst>
                                            <p:tav tm="0">
                                              <p:val>
                                                <p:strVal val="#ppt_y+1"/>
                                              </p:val>
                                            </p:tav>
                                            <p:tav tm="100000">
                                              <p:val>
                                                <p:strVal val="#ppt_y-.03"/>
                                              </p:val>
                                            </p:tav>
                                          </p:tavLst>
                                        </p:anim>
                                        <p:anim calcmode="lin" valueType="num">
                                          <p:cBhvr>
                                            <p:cTn id="47" dur="75" accel="100000" fill="hold">
                                              <p:stCondLst>
                                                <p:cond delay="675"/>
                                              </p:stCondLst>
                                            </p:cTn>
                                            <p:tgtEl>
                                              <p:spTgt spid="93"/>
                                            </p:tgtEl>
                                            <p:attrNameLst>
                                              <p:attrName>ppt_y</p:attrName>
                                            </p:attrNameLst>
                                          </p:cBhvr>
                                          <p:tavLst>
                                            <p:tav tm="0">
                                              <p:val>
                                                <p:strVal val="#ppt_y-.03"/>
                                              </p:val>
                                            </p:tav>
                                            <p:tav tm="100000">
                                              <p:val>
                                                <p:strVal val="#ppt_y"/>
                                              </p:val>
                                            </p:tav>
                                          </p:tavLst>
                                        </p:anim>
                                      </p:childTnLst>
                                    </p:cTn>
                                  </p:par>
                                  <p:par>
                                    <p:cTn id="48" presetID="9" presetClass="entr" presetSubtype="0" fill="hold" nodeType="withEffect">
                                      <p:stCondLst>
                                        <p:cond delay="450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par>
                                    <p:cTn id="51" presetID="2" presetClass="entr" presetSubtype="1" fill="hold" nodeType="withEffect" p14:presetBounceEnd="40000">
                                      <p:stCondLst>
                                        <p:cond delay="5500"/>
                                      </p:stCondLst>
                                      <p:childTnLst>
                                        <p:set>
                                          <p:cBhvr>
                                            <p:cTn id="52" dur="1" fill="hold">
                                              <p:stCondLst>
                                                <p:cond delay="0"/>
                                              </p:stCondLst>
                                            </p:cTn>
                                            <p:tgtEl>
                                              <p:spTgt spid="29"/>
                                            </p:tgtEl>
                                            <p:attrNameLst>
                                              <p:attrName>style.visibility</p:attrName>
                                            </p:attrNameLst>
                                          </p:cBhvr>
                                          <p:to>
                                            <p:strVal val="visible"/>
                                          </p:to>
                                        </p:set>
                                        <p:anim calcmode="lin" valueType="num" p14:bounceEnd="40000">
                                          <p:cBhvr additive="base">
                                            <p:cTn id="53" dur="5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54" dur="500" fill="hold"/>
                                            <p:tgtEl>
                                              <p:spTgt spid="29"/>
                                            </p:tgtEl>
                                            <p:attrNameLst>
                                              <p:attrName>ppt_y</p:attrName>
                                            </p:attrNameLst>
                                          </p:cBhvr>
                                          <p:tavLst>
                                            <p:tav tm="0">
                                              <p:val>
                                                <p:strVal val="0-#ppt_h/2"/>
                                              </p:val>
                                            </p:tav>
                                            <p:tav tm="100000">
                                              <p:val>
                                                <p:strVal val="#ppt_y"/>
                                              </p:val>
                                            </p:tav>
                                          </p:tavLst>
                                        </p:anim>
                                      </p:childTnLst>
                                    </p:cTn>
                                  </p:par>
                                  <p:par>
                                    <p:cTn id="55" presetID="16" presetClass="entr" presetSubtype="37" fill="hold" nodeType="withEffect">
                                      <p:stCondLst>
                                        <p:cond delay="6150"/>
                                      </p:stCondLst>
                                      <p:childTnLst>
                                        <p:set>
                                          <p:cBhvr>
                                            <p:cTn id="56" dur="1" fill="hold">
                                              <p:stCondLst>
                                                <p:cond delay="0"/>
                                              </p:stCondLst>
                                            </p:cTn>
                                            <p:tgtEl>
                                              <p:spTgt spid="88"/>
                                            </p:tgtEl>
                                            <p:attrNameLst>
                                              <p:attrName>style.visibility</p:attrName>
                                            </p:attrNameLst>
                                          </p:cBhvr>
                                          <p:to>
                                            <p:strVal val="visible"/>
                                          </p:to>
                                        </p:set>
                                        <p:animEffect transition="in" filter="barn(outVertical)">
                                          <p:cBhvr>
                                            <p:cTn id="57" dur="350"/>
                                            <p:tgtEl>
                                              <p:spTgt spid="88"/>
                                            </p:tgtEl>
                                          </p:cBhvr>
                                        </p:animEffect>
                                      </p:childTnLst>
                                    </p:cTn>
                                  </p:par>
                                </p:childTnLst>
                              </p:cTn>
                            </p:par>
                            <p:par>
                              <p:cTn id="58" fill="hold">
                                <p:stCondLst>
                                  <p:cond delay="1250"/>
                                </p:stCondLst>
                                <p:childTnLst>
                                  <p:par>
                                    <p:cTn id="59" presetID="16" presetClass="entr" presetSubtype="37"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barn(outVertical)">
                                          <p:cBhvr>
                                            <p:cTn id="6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P spid="9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675" decel="100000" fill="hold"/>
                                            <p:tgtEl>
                                              <p:spTgt spid="1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750"/>
                                            <p:tgtEl>
                                              <p:spTgt spid="90"/>
                                            </p:tgtEl>
                                          </p:cBhvr>
                                        </p:animEffect>
                                        <p:anim calcmode="lin" valueType="num">
                                          <p:cBhvr>
                                            <p:cTn id="14" dur="750" fill="hold"/>
                                            <p:tgtEl>
                                              <p:spTgt spid="90"/>
                                            </p:tgtEl>
                                            <p:attrNameLst>
                                              <p:attrName>ppt_x</p:attrName>
                                            </p:attrNameLst>
                                          </p:cBhvr>
                                          <p:tavLst>
                                            <p:tav tm="0">
                                              <p:val>
                                                <p:strVal val="#ppt_x"/>
                                              </p:val>
                                            </p:tav>
                                            <p:tav tm="100000">
                                              <p:val>
                                                <p:strVal val="#ppt_x"/>
                                              </p:val>
                                            </p:tav>
                                          </p:tavLst>
                                        </p:anim>
                                        <p:anim calcmode="lin" valueType="num">
                                          <p:cBhvr>
                                            <p:cTn id="15" dur="675" decel="100000" fill="hold"/>
                                            <p:tgtEl>
                                              <p:spTgt spid="90"/>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9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25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750"/>
                                            <p:tgtEl>
                                              <p:spTgt spid="91"/>
                                            </p:tgtEl>
                                          </p:cBhvr>
                                        </p:animEffect>
                                        <p:anim calcmode="lin" valueType="num">
                                          <p:cBhvr>
                                            <p:cTn id="20" dur="750" fill="hold"/>
                                            <p:tgtEl>
                                              <p:spTgt spid="91"/>
                                            </p:tgtEl>
                                            <p:attrNameLst>
                                              <p:attrName>ppt_x</p:attrName>
                                            </p:attrNameLst>
                                          </p:cBhvr>
                                          <p:tavLst>
                                            <p:tav tm="0">
                                              <p:val>
                                                <p:strVal val="#ppt_x"/>
                                              </p:val>
                                            </p:tav>
                                            <p:tav tm="100000">
                                              <p:val>
                                                <p:strVal val="#ppt_x"/>
                                              </p:val>
                                            </p:tav>
                                          </p:tavLst>
                                        </p:anim>
                                        <p:anim calcmode="lin" valueType="num">
                                          <p:cBhvr>
                                            <p:cTn id="21" dur="675" decel="100000" fill="hold"/>
                                            <p:tgtEl>
                                              <p:spTgt spid="91"/>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91"/>
                                            </p:tgtEl>
                                            <p:attrNameLst>
                                              <p:attrName>ppt_y</p:attrName>
                                            </p:attrNameLst>
                                          </p:cBhvr>
                                          <p:tavLst>
                                            <p:tav tm="0">
                                              <p:val>
                                                <p:strVal val="#ppt_y-.03"/>
                                              </p:val>
                                            </p:tav>
                                            <p:tav tm="100000">
                                              <p:val>
                                                <p:strVal val="#ppt_y"/>
                                              </p:val>
                                            </p:tav>
                                          </p:tavLst>
                                        </p:anim>
                                      </p:childTnLst>
                                    </p:cTn>
                                  </p:par>
                                  <p:par>
                                    <p:cTn id="23" presetID="9" presetClass="entr" presetSubtype="0" fill="hold" nodeType="withEffect">
                                      <p:stCondLst>
                                        <p:cond delay="125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2" presetClass="entr" presetSubtype="1" fill="hold" nodeType="withEffect">
                                      <p:stCondLst>
                                        <p:cond delay="2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0-#ppt_h/2"/>
                                              </p:val>
                                            </p:tav>
                                            <p:tav tm="100000">
                                              <p:val>
                                                <p:strVal val="#ppt_y"/>
                                              </p:val>
                                            </p:tav>
                                          </p:tavLst>
                                        </p:anim>
                                      </p:childTnLst>
                                    </p:cTn>
                                  </p:par>
                                  <p:par>
                                    <p:cTn id="30" presetID="37" presetClass="entr" presetSubtype="0" fill="hold" nodeType="withEffect">
                                      <p:stCondLst>
                                        <p:cond delay="3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750"/>
                                            <p:tgtEl>
                                              <p:spTgt spid="27"/>
                                            </p:tgtEl>
                                          </p:cBhvr>
                                        </p:animEffect>
                                        <p:anim calcmode="lin" valueType="num">
                                          <p:cBhvr>
                                            <p:cTn id="33" dur="750" fill="hold"/>
                                            <p:tgtEl>
                                              <p:spTgt spid="27"/>
                                            </p:tgtEl>
                                            <p:attrNameLst>
                                              <p:attrName>ppt_x</p:attrName>
                                            </p:attrNameLst>
                                          </p:cBhvr>
                                          <p:tavLst>
                                            <p:tav tm="0">
                                              <p:val>
                                                <p:strVal val="#ppt_x"/>
                                              </p:val>
                                            </p:tav>
                                            <p:tav tm="100000">
                                              <p:val>
                                                <p:strVal val="#ppt_x"/>
                                              </p:val>
                                            </p:tav>
                                          </p:tavLst>
                                        </p:anim>
                                        <p:anim calcmode="lin" valueType="num">
                                          <p:cBhvr>
                                            <p:cTn id="34" dur="675" decel="100000" fill="hold"/>
                                            <p:tgtEl>
                                              <p:spTgt spid="27"/>
                                            </p:tgtEl>
                                            <p:attrNameLst>
                                              <p:attrName>ppt_y</p:attrName>
                                            </p:attrNameLst>
                                          </p:cBhvr>
                                          <p:tavLst>
                                            <p:tav tm="0">
                                              <p:val>
                                                <p:strVal val="#ppt_y+1"/>
                                              </p:val>
                                            </p:tav>
                                            <p:tav tm="100000">
                                              <p:val>
                                                <p:strVal val="#ppt_y-.03"/>
                                              </p:val>
                                            </p:tav>
                                          </p:tavLst>
                                        </p:anim>
                                        <p:anim calcmode="lin" valueType="num">
                                          <p:cBhvr>
                                            <p:cTn id="35" dur="75" accel="100000" fill="hold">
                                              <p:stCondLst>
                                                <p:cond delay="675"/>
                                              </p:stCondLst>
                                            </p:cTn>
                                            <p:tgtEl>
                                              <p:spTgt spid="27"/>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325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750"/>
                                            <p:tgtEl>
                                              <p:spTgt spid="92"/>
                                            </p:tgtEl>
                                          </p:cBhvr>
                                        </p:animEffect>
                                        <p:anim calcmode="lin" valueType="num">
                                          <p:cBhvr>
                                            <p:cTn id="39" dur="750" fill="hold"/>
                                            <p:tgtEl>
                                              <p:spTgt spid="92"/>
                                            </p:tgtEl>
                                            <p:attrNameLst>
                                              <p:attrName>ppt_x</p:attrName>
                                            </p:attrNameLst>
                                          </p:cBhvr>
                                          <p:tavLst>
                                            <p:tav tm="0">
                                              <p:val>
                                                <p:strVal val="#ppt_x"/>
                                              </p:val>
                                            </p:tav>
                                            <p:tav tm="100000">
                                              <p:val>
                                                <p:strVal val="#ppt_x"/>
                                              </p:val>
                                            </p:tav>
                                          </p:tavLst>
                                        </p:anim>
                                        <p:anim calcmode="lin" valueType="num">
                                          <p:cBhvr>
                                            <p:cTn id="40" dur="675" decel="100000" fill="hold"/>
                                            <p:tgtEl>
                                              <p:spTgt spid="92"/>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92"/>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325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750"/>
                                            <p:tgtEl>
                                              <p:spTgt spid="93"/>
                                            </p:tgtEl>
                                          </p:cBhvr>
                                        </p:animEffect>
                                        <p:anim calcmode="lin" valueType="num">
                                          <p:cBhvr>
                                            <p:cTn id="45" dur="750" fill="hold"/>
                                            <p:tgtEl>
                                              <p:spTgt spid="93"/>
                                            </p:tgtEl>
                                            <p:attrNameLst>
                                              <p:attrName>ppt_x</p:attrName>
                                            </p:attrNameLst>
                                          </p:cBhvr>
                                          <p:tavLst>
                                            <p:tav tm="0">
                                              <p:val>
                                                <p:strVal val="#ppt_x"/>
                                              </p:val>
                                            </p:tav>
                                            <p:tav tm="100000">
                                              <p:val>
                                                <p:strVal val="#ppt_x"/>
                                              </p:val>
                                            </p:tav>
                                          </p:tavLst>
                                        </p:anim>
                                        <p:anim calcmode="lin" valueType="num">
                                          <p:cBhvr>
                                            <p:cTn id="46" dur="675" decel="100000" fill="hold"/>
                                            <p:tgtEl>
                                              <p:spTgt spid="93"/>
                                            </p:tgtEl>
                                            <p:attrNameLst>
                                              <p:attrName>ppt_y</p:attrName>
                                            </p:attrNameLst>
                                          </p:cBhvr>
                                          <p:tavLst>
                                            <p:tav tm="0">
                                              <p:val>
                                                <p:strVal val="#ppt_y+1"/>
                                              </p:val>
                                            </p:tav>
                                            <p:tav tm="100000">
                                              <p:val>
                                                <p:strVal val="#ppt_y-.03"/>
                                              </p:val>
                                            </p:tav>
                                          </p:tavLst>
                                        </p:anim>
                                        <p:anim calcmode="lin" valueType="num">
                                          <p:cBhvr>
                                            <p:cTn id="47" dur="75" accel="100000" fill="hold">
                                              <p:stCondLst>
                                                <p:cond delay="675"/>
                                              </p:stCondLst>
                                            </p:cTn>
                                            <p:tgtEl>
                                              <p:spTgt spid="93"/>
                                            </p:tgtEl>
                                            <p:attrNameLst>
                                              <p:attrName>ppt_y</p:attrName>
                                            </p:attrNameLst>
                                          </p:cBhvr>
                                          <p:tavLst>
                                            <p:tav tm="0">
                                              <p:val>
                                                <p:strVal val="#ppt_y-.03"/>
                                              </p:val>
                                            </p:tav>
                                            <p:tav tm="100000">
                                              <p:val>
                                                <p:strVal val="#ppt_y"/>
                                              </p:val>
                                            </p:tav>
                                          </p:tavLst>
                                        </p:anim>
                                      </p:childTnLst>
                                    </p:cTn>
                                  </p:par>
                                  <p:par>
                                    <p:cTn id="48" presetID="9" presetClass="entr" presetSubtype="0" fill="hold" nodeType="withEffect">
                                      <p:stCondLst>
                                        <p:cond delay="450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par>
                                    <p:cTn id="51" presetID="2" presetClass="entr" presetSubtype="1" fill="hold" nodeType="withEffect">
                                      <p:stCondLst>
                                        <p:cond delay="550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0-#ppt_h/2"/>
                                              </p:val>
                                            </p:tav>
                                            <p:tav tm="100000">
                                              <p:val>
                                                <p:strVal val="#ppt_y"/>
                                              </p:val>
                                            </p:tav>
                                          </p:tavLst>
                                        </p:anim>
                                      </p:childTnLst>
                                    </p:cTn>
                                  </p:par>
                                  <p:par>
                                    <p:cTn id="55" presetID="16" presetClass="entr" presetSubtype="37" fill="hold" nodeType="withEffect">
                                      <p:stCondLst>
                                        <p:cond delay="6150"/>
                                      </p:stCondLst>
                                      <p:childTnLst>
                                        <p:set>
                                          <p:cBhvr>
                                            <p:cTn id="56" dur="1" fill="hold">
                                              <p:stCondLst>
                                                <p:cond delay="0"/>
                                              </p:stCondLst>
                                            </p:cTn>
                                            <p:tgtEl>
                                              <p:spTgt spid="88"/>
                                            </p:tgtEl>
                                            <p:attrNameLst>
                                              <p:attrName>style.visibility</p:attrName>
                                            </p:attrNameLst>
                                          </p:cBhvr>
                                          <p:to>
                                            <p:strVal val="visible"/>
                                          </p:to>
                                        </p:set>
                                        <p:animEffect transition="in" filter="barn(outVertical)">
                                          <p:cBhvr>
                                            <p:cTn id="57" dur="350"/>
                                            <p:tgtEl>
                                              <p:spTgt spid="88"/>
                                            </p:tgtEl>
                                          </p:cBhvr>
                                        </p:animEffect>
                                      </p:childTnLst>
                                    </p:cTn>
                                  </p:par>
                                </p:childTnLst>
                              </p:cTn>
                            </p:par>
                            <p:par>
                              <p:cTn id="58" fill="hold">
                                <p:stCondLst>
                                  <p:cond delay="1250"/>
                                </p:stCondLst>
                                <p:childTnLst>
                                  <p:par>
                                    <p:cTn id="59" presetID="16" presetClass="entr" presetSubtype="37"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barn(outVertical)">
                                          <p:cBhvr>
                                            <p:cTn id="6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P spid="93"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48"/>
          <p:cNvSpPr/>
          <p:nvPr/>
        </p:nvSpPr>
        <p:spPr>
          <a:xfrm rot="17307692">
            <a:off x="5399456" y="2141226"/>
            <a:ext cx="1726648" cy="93028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0" name="任意多边形 49"/>
          <p:cNvSpPr/>
          <p:nvPr/>
        </p:nvSpPr>
        <p:spPr>
          <a:xfrm rot="17307692">
            <a:off x="4973089" y="1658608"/>
            <a:ext cx="1133915" cy="793944"/>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 name="形状 2"/>
          <p:cNvSpPr/>
          <p:nvPr/>
        </p:nvSpPr>
        <p:spPr>
          <a:xfrm>
            <a:off x="4303551" y="2644946"/>
            <a:ext cx="1991860" cy="1992161"/>
          </a:xfrm>
          <a:prstGeom prst="leftCircularArrow">
            <a:avLst>
              <a:gd name="adj1" fmla="val 8909"/>
              <a:gd name="adj2" fmla="val 1142322"/>
              <a:gd name="adj3" fmla="val 6293598"/>
              <a:gd name="adj4" fmla="val 18900002"/>
              <a:gd name="adj5" fmla="val 12500"/>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0">
            <a:scrgbClr r="0" g="0" b="0"/>
          </a:lnRef>
          <a:fillRef idx="3">
            <a:scrgbClr r="0" g="0" b="0"/>
          </a:fillRef>
          <a:effectRef idx="2">
            <a:scrgbClr r="0" g="0" b="0"/>
          </a:effectRef>
          <a:fontRef idx="minor">
            <a:schemeClr val="lt1"/>
          </a:fontRef>
        </p:style>
        <p:txBody>
          <a:bodyPr/>
          <a:lstStyle/>
          <a:p>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4" name="空心弧 3"/>
          <p:cNvSpPr/>
          <p:nvPr/>
        </p:nvSpPr>
        <p:spPr>
          <a:xfrm>
            <a:off x="5018249" y="3948562"/>
            <a:ext cx="1711315" cy="1712001"/>
          </a:xfrm>
          <a:prstGeom prst="blockArc">
            <a:avLst>
              <a:gd name="adj1" fmla="val 13624405"/>
              <a:gd name="adj2" fmla="val 17228224"/>
              <a:gd name="adj3" fmla="val 11481"/>
            </a:avLst>
          </a:prstGeom>
          <a:gradFill>
            <a:gsLst>
              <a:gs pos="0">
                <a:srgbClr val="00A3E4"/>
              </a:gs>
              <a:gs pos="100000">
                <a:srgbClr val="214BAE"/>
              </a:gs>
            </a:gsLst>
            <a:lin ang="5400000" scaled="0"/>
          </a:gra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5" name="矩形 4"/>
          <p:cNvSpPr/>
          <p:nvPr/>
        </p:nvSpPr>
        <p:spPr>
          <a:xfrm>
            <a:off x="7450179" y="1703532"/>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 name="矩形 5"/>
          <p:cNvSpPr/>
          <p:nvPr/>
        </p:nvSpPr>
        <p:spPr>
          <a:xfrm>
            <a:off x="7437215" y="4043054"/>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 name="矩形 6"/>
          <p:cNvSpPr/>
          <p:nvPr/>
        </p:nvSpPr>
        <p:spPr>
          <a:xfrm>
            <a:off x="2660469" y="2759927"/>
            <a:ext cx="1210570" cy="400101"/>
          </a:xfrm>
          <a:prstGeom prst="rect">
            <a:avLst/>
          </a:prstGeom>
        </p:spPr>
        <p:txBody>
          <a:bodyPr wrap="none" lIns="91431" tIns="45716" rIns="91431" bIns="45716">
            <a:spAutoFit/>
          </a:bodyPr>
          <a:lstStyle/>
          <a:p>
            <a:pPr algn="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 name="等腰三角形 7"/>
          <p:cNvSpPr>
            <a:spLocks noChangeAspect="1" noChangeArrowheads="1"/>
          </p:cNvSpPr>
          <p:nvPr/>
        </p:nvSpPr>
        <p:spPr bwMode="auto">
          <a:xfrm rot="5400000" flipV="1">
            <a:off x="7189960" y="2212467"/>
            <a:ext cx="239249" cy="206315"/>
          </a:xfrm>
          <a:prstGeom prst="triangle">
            <a:avLst>
              <a:gd name="adj" fmla="val 50000"/>
            </a:avLst>
          </a:prstGeom>
          <a:gradFill>
            <a:gsLst>
              <a:gs pos="0">
                <a:srgbClr val="00A3E4"/>
              </a:gs>
              <a:gs pos="100000">
                <a:srgbClr val="214BAE"/>
              </a:gs>
            </a:gsLst>
            <a:lin ang="5400000" scaled="0"/>
          </a:gra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0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9" name="矩形 47"/>
          <p:cNvSpPr>
            <a:spLocks noChangeArrowheads="1"/>
          </p:cNvSpPr>
          <p:nvPr/>
        </p:nvSpPr>
        <p:spPr bwMode="auto">
          <a:xfrm>
            <a:off x="7437217" y="2118270"/>
            <a:ext cx="2752881"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0" name="等腰三角形 18"/>
          <p:cNvSpPr>
            <a:spLocks noChangeAspect="1" noChangeArrowheads="1"/>
          </p:cNvSpPr>
          <p:nvPr/>
        </p:nvSpPr>
        <p:spPr bwMode="auto">
          <a:xfrm rot="5400000" flipV="1">
            <a:off x="7189960" y="4555955"/>
            <a:ext cx="239249" cy="206315"/>
          </a:xfrm>
          <a:prstGeom prst="triangle">
            <a:avLst>
              <a:gd name="adj" fmla="val 50000"/>
            </a:avLst>
          </a:prstGeom>
          <a:gradFill>
            <a:gsLst>
              <a:gs pos="0">
                <a:srgbClr val="00A3E4"/>
              </a:gs>
              <a:gs pos="100000">
                <a:srgbClr val="214BAE"/>
              </a:gs>
            </a:gsLst>
            <a:lin ang="5400000" scaled="0"/>
          </a:gra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0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11" name="矩形 47"/>
          <p:cNvSpPr>
            <a:spLocks noChangeArrowheads="1"/>
          </p:cNvSpPr>
          <p:nvPr/>
        </p:nvSpPr>
        <p:spPr bwMode="auto">
          <a:xfrm>
            <a:off x="7437217" y="4461762"/>
            <a:ext cx="2752881"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 name="等腰三角形 18"/>
          <p:cNvSpPr>
            <a:spLocks noChangeAspect="1" noChangeArrowheads="1"/>
          </p:cNvSpPr>
          <p:nvPr/>
        </p:nvSpPr>
        <p:spPr bwMode="auto">
          <a:xfrm rot="16200000" flipH="1" flipV="1">
            <a:off x="3937642" y="3265579"/>
            <a:ext cx="239249" cy="206315"/>
          </a:xfrm>
          <a:prstGeom prst="triangle">
            <a:avLst>
              <a:gd name="adj" fmla="val 50000"/>
            </a:avLst>
          </a:prstGeom>
          <a:solidFill>
            <a:schemeClr val="tx1">
              <a:lumMod val="65000"/>
              <a:lumOff val="35000"/>
            </a:schemeClr>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000"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13" name="矩形 47"/>
          <p:cNvSpPr>
            <a:spLocks noChangeArrowheads="1"/>
          </p:cNvSpPr>
          <p:nvPr/>
        </p:nvSpPr>
        <p:spPr bwMode="auto">
          <a:xfrm>
            <a:off x="1239008" y="3171378"/>
            <a:ext cx="2681712"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5" name="矩形 47"/>
          <p:cNvSpPr>
            <a:spLocks noChangeArrowheads="1"/>
          </p:cNvSpPr>
          <p:nvPr/>
        </p:nvSpPr>
        <p:spPr bwMode="auto">
          <a:xfrm>
            <a:off x="1239008" y="5786162"/>
            <a:ext cx="8935656" cy="5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grpSp>
        <p:nvGrpSpPr>
          <p:cNvPr id="32" name="组合 31"/>
          <p:cNvGrpSpPr/>
          <p:nvPr/>
        </p:nvGrpSpPr>
        <p:grpSpPr>
          <a:xfrm rot="2736489">
            <a:off x="5602938" y="2152045"/>
            <a:ext cx="616572" cy="540371"/>
            <a:chOff x="4212441" y="1835306"/>
            <a:chExt cx="645570" cy="565784"/>
          </a:xfrm>
          <a:gradFill>
            <a:gsLst>
              <a:gs pos="0">
                <a:srgbClr val="00A3E4"/>
              </a:gs>
              <a:gs pos="100000">
                <a:srgbClr val="214BAE"/>
              </a:gs>
            </a:gsLst>
            <a:lin ang="5400000" scaled="0"/>
          </a:gradFill>
        </p:grpSpPr>
        <p:sp>
          <p:nvSpPr>
            <p:cNvPr id="28" name="Freeform 143"/>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9" name="Freeform 144"/>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0" name="Freeform 145"/>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1" name="Freeform 146"/>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7" name="组合 36"/>
          <p:cNvGrpSpPr/>
          <p:nvPr/>
        </p:nvGrpSpPr>
        <p:grpSpPr>
          <a:xfrm>
            <a:off x="4988131" y="3384503"/>
            <a:ext cx="591168" cy="471487"/>
            <a:chOff x="3009633" y="2833220"/>
            <a:chExt cx="591168" cy="471487"/>
          </a:xfrm>
          <a:solidFill>
            <a:schemeClr val="tx1">
              <a:lumMod val="65000"/>
              <a:lumOff val="35000"/>
            </a:schemeClr>
          </a:solidFill>
        </p:grpSpPr>
        <p:sp>
          <p:nvSpPr>
            <p:cNvPr id="34"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5"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6"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0" name="组合 39"/>
          <p:cNvGrpSpPr/>
          <p:nvPr/>
        </p:nvGrpSpPr>
        <p:grpSpPr>
          <a:xfrm>
            <a:off x="5613905" y="4508974"/>
            <a:ext cx="453351" cy="591172"/>
            <a:chOff x="6889388" y="2720789"/>
            <a:chExt cx="453350" cy="591172"/>
          </a:xfrm>
          <a:gradFill>
            <a:gsLst>
              <a:gs pos="0">
                <a:srgbClr val="00A3E4"/>
              </a:gs>
              <a:gs pos="100000">
                <a:srgbClr val="214BAE"/>
              </a:gs>
            </a:gsLst>
            <a:lin ang="5400000" scaled="0"/>
          </a:gradFill>
        </p:grpSpPr>
        <p:sp>
          <p:nvSpPr>
            <p:cNvPr id="38"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9" name="Freeform 198"/>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33" name="空心弧 32"/>
          <p:cNvSpPr/>
          <p:nvPr/>
        </p:nvSpPr>
        <p:spPr>
          <a:xfrm>
            <a:off x="5018249" y="3948562"/>
            <a:ext cx="1711315" cy="1712001"/>
          </a:xfrm>
          <a:prstGeom prst="blockArc">
            <a:avLst>
              <a:gd name="adj1" fmla="val 17085111"/>
              <a:gd name="adj2" fmla="val 10799997"/>
              <a:gd name="adj3" fmla="val 11504"/>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0">
            <a:scrgbClr r="0" g="0" b="0"/>
          </a:lnRef>
          <a:fillRef idx="3">
            <a:scrgbClr r="0" g="0" b="0"/>
          </a:fillRef>
          <a:effectRef idx="2">
            <a:scrgbClr r="0" g="0" b="0"/>
          </a:effectRef>
          <a:fontRef idx="minor">
            <a:schemeClr val="lt1"/>
          </a:fontRef>
        </p:style>
        <p:txBody>
          <a:bodyPr/>
          <a:lstStyle/>
          <a:p>
            <a:endParaRPr lang="zh-CN" altLang="en-US" dirty="0">
              <a:latin typeface="字魂105号-简雅黑" panose="00000500000000000000" pitchFamily="2" charset="-122"/>
              <a:ea typeface="字魂105号-简雅黑" panose="00000500000000000000" pitchFamily="2" charset="-122"/>
              <a:cs typeface="+mn-ea"/>
              <a:sym typeface="+mn-lt"/>
            </a:endParaRPr>
          </a:p>
        </p:txBody>
      </p:sp>
      <p:sp>
        <p:nvSpPr>
          <p:cNvPr id="41"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350"/>
                                        <p:tgtEl>
                                          <p:spTgt spid="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600"/>
                                        <p:tgtEl>
                                          <p:spTgt spid="4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26" presetClass="emph" presetSubtype="0" fill="hold" grpId="1" nodeType="withEffect">
                                  <p:stCondLst>
                                    <p:cond delay="0"/>
                                  </p:stCondLst>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750"/>
                                        <p:tgtEl>
                                          <p:spTgt spid="3"/>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26" presetClass="emph" presetSubtype="0" fill="hold" grpId="1" nodeType="withEffect">
                                  <p:stCondLst>
                                    <p:cond delay="0"/>
                                  </p:stCondLst>
                                  <p:childTnLst>
                                    <p:animEffect transition="out" filter="fade">
                                      <p:cBhvr>
                                        <p:cTn id="41" dur="500" tmFilter="0, 0; .2, .5; .8, .5; 1, 0"/>
                                        <p:tgtEl>
                                          <p:spTgt spid="12"/>
                                        </p:tgtEl>
                                      </p:cBhvr>
                                    </p:animEffect>
                                    <p:animScale>
                                      <p:cBhvr>
                                        <p:cTn id="42" dur="250" autoRev="1" fill="hold"/>
                                        <p:tgtEl>
                                          <p:spTgt spid="12"/>
                                        </p:tgtEl>
                                      </p:cBhvr>
                                      <p:by x="105000" y="105000"/>
                                    </p:animScale>
                                  </p:childTnLst>
                                </p:cTn>
                              </p:par>
                            </p:childTnLst>
                          </p:cTn>
                        </p:par>
                        <p:par>
                          <p:cTn id="43" fill="hold">
                            <p:stCondLst>
                              <p:cond delay="4000"/>
                            </p:stCondLst>
                            <p:childTnLst>
                              <p:par>
                                <p:cTn id="44" presetID="22" presetClass="entr" presetSubtype="2"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right)">
                                      <p:cBhvr>
                                        <p:cTn id="46" dur="500"/>
                                        <p:tgtEl>
                                          <p:spTgt spid="7"/>
                                        </p:tgtEl>
                                      </p:cBhvr>
                                    </p:animEffect>
                                  </p:childTnLst>
                                </p:cTn>
                              </p:par>
                            </p:childTnLst>
                          </p:cTn>
                        </p:par>
                        <p:par>
                          <p:cTn id="47" fill="hold">
                            <p:stCondLst>
                              <p:cond delay="4500"/>
                            </p:stCondLst>
                            <p:childTnLst>
                              <p:par>
                                <p:cTn id="48" presetID="22" presetClass="entr" presetSubtype="2"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250"/>
                                        <p:tgtEl>
                                          <p:spTgt spid="4"/>
                                        </p:tgtEl>
                                      </p:cBhvr>
                                    </p:animEffect>
                                  </p:childTnLst>
                                </p:cTn>
                              </p:par>
                            </p:childTnLst>
                          </p:cTn>
                        </p:par>
                        <p:par>
                          <p:cTn id="55" fill="hold">
                            <p:stCondLst>
                              <p:cond delay="5500"/>
                            </p:stCondLst>
                            <p:childTnLst>
                              <p:par>
                                <p:cTn id="56" presetID="21" presetClass="entr" presetSubtype="1"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heel(1)">
                                      <p:cBhvr>
                                        <p:cTn id="58" dur="1000"/>
                                        <p:tgtEl>
                                          <p:spTgt spid="33"/>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par>
                          <p:cTn id="63" fill="hold">
                            <p:stCondLst>
                              <p:cond delay="7000"/>
                            </p:stCondLst>
                            <p:childTnLst>
                              <p:par>
                                <p:cTn id="64" presetID="1"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childTnLst>
                                </p:cTn>
                              </p:par>
                              <p:par>
                                <p:cTn id="66" presetID="26" presetClass="emph" presetSubtype="0" fill="hold" grpId="1" nodeType="withEffect">
                                  <p:stCondLst>
                                    <p:cond delay="0"/>
                                  </p:stCondLst>
                                  <p:childTnLst>
                                    <p:animEffect transition="out" filter="fade">
                                      <p:cBhvr>
                                        <p:cTn id="67" dur="500" tmFilter="0, 0; .2, .5; .8, .5; 1, 0"/>
                                        <p:tgtEl>
                                          <p:spTgt spid="10"/>
                                        </p:tgtEl>
                                      </p:cBhvr>
                                    </p:animEffect>
                                    <p:animScale>
                                      <p:cBhvr>
                                        <p:cTn id="68" dur="250" autoRev="1" fill="hold"/>
                                        <p:tgtEl>
                                          <p:spTgt spid="10"/>
                                        </p:tgtEl>
                                      </p:cBhvr>
                                      <p:by x="105000" y="105000"/>
                                    </p:animScale>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left)">
                                      <p:cBhvr>
                                        <p:cTn id="75" dur="500"/>
                                        <p:tgtEl>
                                          <p:spTgt spid="11"/>
                                        </p:tgtEl>
                                      </p:cBhvr>
                                    </p:animEffect>
                                  </p:childTnLst>
                                </p:cTn>
                              </p:par>
                            </p:childTnLst>
                          </p:cTn>
                        </p:par>
                        <p:par>
                          <p:cTn id="76" fill="hold">
                            <p:stCondLst>
                              <p:cond delay="7500"/>
                            </p:stCondLst>
                            <p:childTnLst>
                              <p:par>
                                <p:cTn id="77" presetID="16" presetClass="entr" presetSubtype="37" fill="hold" grpId="0" nodeType="afterEffect">
                                  <p:stCondLst>
                                    <p:cond delay="250"/>
                                  </p:stCondLst>
                                  <p:childTnLst>
                                    <p:set>
                                      <p:cBhvr>
                                        <p:cTn id="78" dur="1" fill="hold">
                                          <p:stCondLst>
                                            <p:cond delay="0"/>
                                          </p:stCondLst>
                                        </p:cTn>
                                        <p:tgtEl>
                                          <p:spTgt spid="15"/>
                                        </p:tgtEl>
                                        <p:attrNameLst>
                                          <p:attrName>style.visibility</p:attrName>
                                        </p:attrNameLst>
                                      </p:cBhvr>
                                      <p:to>
                                        <p:strVal val="visible"/>
                                      </p:to>
                                    </p:set>
                                    <p:animEffect transition="in" filter="barn(outVertical)">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 grpId="0"/>
      <p:bldP spid="6" grpId="0"/>
      <p:bldP spid="7" grpId="0"/>
      <p:bldP spid="8" grpId="0" animBg="1"/>
      <p:bldP spid="8" grpId="1" animBg="1"/>
      <p:bldP spid="9" grpId="0"/>
      <p:bldP spid="10" grpId="0" animBg="1"/>
      <p:bldP spid="10" grpId="1" animBg="1"/>
      <p:bldP spid="11" grpId="0"/>
      <p:bldP spid="12" grpId="0" animBg="1"/>
      <p:bldP spid="12" grpId="1" animBg="1"/>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610292" y="1699045"/>
            <a:ext cx="5687344" cy="2349070"/>
            <a:chOff x="2876185" y="1057152"/>
            <a:chExt cx="6339632" cy="2618488"/>
          </a:xfrm>
        </p:grpSpPr>
        <p:pic>
          <p:nvPicPr>
            <p:cNvPr id="31" name="图片 30"/>
            <p:cNvPicPr>
              <a:picLocks noChangeAspect="1"/>
            </p:cNvPicPr>
            <p:nvPr/>
          </p:nvPicPr>
          <p:blipFill rotWithShape="1">
            <a:blip r:embed="rId1" cstate="print">
              <a:extLst>
                <a:ext uri="{28A0092B-C50C-407E-A947-70E740481C1C}">
                  <a14:useLocalDpi xmlns:a14="http://schemas.microsoft.com/office/drawing/2010/main" val="0"/>
                </a:ext>
              </a:extLst>
            </a:blip>
            <a:srcRect t="4813" b="53883"/>
            <a:stretch>
              <a:fillRect/>
            </a:stretch>
          </p:blipFill>
          <p:spPr>
            <a:xfrm>
              <a:off x="2876185" y="1057152"/>
              <a:ext cx="6339632" cy="2618488"/>
            </a:xfrm>
            <a:prstGeom prst="rect">
              <a:avLst/>
            </a:prstGeom>
          </p:spPr>
        </p:pic>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7240" y="1383962"/>
              <a:ext cx="2821003" cy="1872046"/>
            </a:xfrm>
            <a:prstGeom prst="rect">
              <a:avLst/>
            </a:prstGeom>
          </p:spPr>
        </p:pic>
      </p:grpSp>
      <p:grpSp>
        <p:nvGrpSpPr>
          <p:cNvPr id="27" name="组合 26"/>
          <p:cNvGrpSpPr/>
          <p:nvPr/>
        </p:nvGrpSpPr>
        <p:grpSpPr>
          <a:xfrm>
            <a:off x="549481" y="1699045"/>
            <a:ext cx="5687344" cy="2349070"/>
            <a:chOff x="2876185" y="1057152"/>
            <a:chExt cx="6339632" cy="2618488"/>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4813" b="53883"/>
            <a:stretch>
              <a:fillRect/>
            </a:stretch>
          </p:blipFill>
          <p:spPr>
            <a:xfrm>
              <a:off x="2876185" y="1057152"/>
              <a:ext cx="6339632" cy="2618488"/>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5162" y="1383962"/>
              <a:ext cx="2866245" cy="1872046"/>
            </a:xfrm>
            <a:prstGeom prst="rect">
              <a:avLst/>
            </a:prstGeom>
          </p:spPr>
        </p:pic>
      </p:grpSp>
      <p:sp>
        <p:nvSpPr>
          <p:cNvPr id="87" name="圆角矩形 86"/>
          <p:cNvSpPr/>
          <p:nvPr/>
        </p:nvSpPr>
        <p:spPr>
          <a:xfrm>
            <a:off x="4627682" y="4831194"/>
            <a:ext cx="2993060" cy="1255116"/>
          </a:xfrm>
          <a:prstGeom prst="roundRect">
            <a:avLst/>
          </a:prstGeom>
          <a:solidFill>
            <a:srgbClr val="595959"/>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835" tIns="67916" rIns="135835" bIns="67916" anchor="ctr"/>
          <a:lstStyle/>
          <a:p>
            <a:pPr algn="ctr"/>
            <a:endParaRPr lang="zh-CN" altLang="en-US" sz="2400" dirty="0">
              <a:solidFill>
                <a:prstClr val="white"/>
              </a:solidFill>
              <a:latin typeface="字魂105号-简雅黑" panose="00000500000000000000" pitchFamily="2" charset="-122"/>
              <a:ea typeface="字魂105号-简雅黑" panose="00000500000000000000" pitchFamily="2" charset="-122"/>
            </a:endParaRPr>
          </a:p>
        </p:txBody>
      </p:sp>
      <p:sp>
        <p:nvSpPr>
          <p:cNvPr id="88" name="圆角矩形 87"/>
          <p:cNvSpPr/>
          <p:nvPr/>
        </p:nvSpPr>
        <p:spPr>
          <a:xfrm>
            <a:off x="7996410" y="4831194"/>
            <a:ext cx="2993060" cy="1255116"/>
          </a:xfrm>
          <a:prstGeom prst="roundRect">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835" tIns="67916" rIns="135835" bIns="67916" anchor="ctr"/>
          <a:lstStyle/>
          <a:p>
            <a:pPr algn="ctr"/>
            <a:endParaRPr lang="zh-CN" altLang="en-US" sz="2400" dirty="0">
              <a:solidFill>
                <a:prstClr val="white"/>
              </a:solidFill>
              <a:latin typeface="字魂105号-简雅黑" panose="00000500000000000000" pitchFamily="2" charset="-122"/>
              <a:ea typeface="字魂105号-简雅黑" panose="00000500000000000000" pitchFamily="2" charset="-122"/>
            </a:endParaRPr>
          </a:p>
        </p:txBody>
      </p:sp>
      <p:sp>
        <p:nvSpPr>
          <p:cNvPr id="105" name="圆角矩形 104"/>
          <p:cNvSpPr/>
          <p:nvPr/>
        </p:nvSpPr>
        <p:spPr>
          <a:xfrm>
            <a:off x="1258943" y="4831194"/>
            <a:ext cx="2993060" cy="1255116"/>
          </a:xfrm>
          <a:prstGeom prst="roundRect">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5835" tIns="67916" rIns="135835" bIns="67916" anchor="ctr"/>
          <a:lstStyle/>
          <a:p>
            <a:pPr algn="ctr"/>
            <a:endParaRPr lang="zh-CN" altLang="en-US" sz="2400" dirty="0">
              <a:solidFill>
                <a:prstClr val="white"/>
              </a:solidFill>
              <a:latin typeface="字魂105号-简雅黑" panose="00000500000000000000" pitchFamily="2" charset="-122"/>
              <a:ea typeface="字魂105号-简雅黑" panose="00000500000000000000" pitchFamily="2" charset="-122"/>
            </a:endParaRPr>
          </a:p>
        </p:txBody>
      </p:sp>
      <p:grpSp>
        <p:nvGrpSpPr>
          <p:cNvPr id="111" name="组合 110"/>
          <p:cNvGrpSpPr/>
          <p:nvPr/>
        </p:nvGrpSpPr>
        <p:grpSpPr>
          <a:xfrm>
            <a:off x="1533336" y="4907394"/>
            <a:ext cx="2667867" cy="1108968"/>
            <a:chOff x="5652119" y="1235968"/>
            <a:chExt cx="1797845" cy="831726"/>
          </a:xfrm>
        </p:grpSpPr>
        <p:sp>
          <p:nvSpPr>
            <p:cNvPr id="112" name="MH_Text_1"/>
            <p:cNvSpPr txBox="1">
              <a:spLocks noChangeArrowheads="1"/>
            </p:cNvSpPr>
            <p:nvPr>
              <p:custDataLst>
                <p:tags r:id="rId4"/>
              </p:custDataLst>
            </p:nvPr>
          </p:nvSpPr>
          <p:spPr bwMode="auto">
            <a:xfrm>
              <a:off x="5652119" y="1501552"/>
              <a:ext cx="1706322" cy="5661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您的内容打在这里，或者通过复制您的文本后，您的内容打在这里，或者通过复制您的文本</a:t>
              </a:r>
              <a:r>
                <a:rPr lang="zh-CN" altLang="en-US" sz="1200" dirty="0" smtClean="0">
                  <a:solidFill>
                    <a:schemeClr val="bg1"/>
                  </a:solidFill>
                  <a:latin typeface="字魂105号-简雅黑" panose="00000500000000000000" pitchFamily="2" charset="-122"/>
                  <a:ea typeface="字魂105号-简雅黑" panose="00000500000000000000" pitchFamily="2" charset="-122"/>
                  <a:cs typeface="+mn-ea"/>
                  <a:sym typeface="+mn-lt"/>
                </a:rPr>
                <a:t>后</a:t>
              </a:r>
              <a:endParaRPr lang="en-US" altLang="zh-CN" sz="1200" dirty="0">
                <a:solidFill>
                  <a:schemeClr val="bg1"/>
                </a:solidFill>
                <a:latin typeface="字魂105号-简雅黑" panose="00000500000000000000" pitchFamily="2" charset="-122"/>
                <a:ea typeface="字魂105号-简雅黑" panose="00000500000000000000" pitchFamily="2" charset="-122"/>
                <a:cs typeface="+mn-ea"/>
                <a:sym typeface="+mn-lt"/>
              </a:endParaRPr>
            </a:p>
            <a:p>
              <a:pPr>
                <a:lnSpc>
                  <a:spcPct val="110000"/>
                </a:lnSpc>
                <a:defRPr/>
              </a:pPr>
              <a:endParaRPr lang="en-US" altLang="zh-CN"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13" name="MH_SubTitle_1"/>
            <p:cNvSpPr txBox="1">
              <a:spLocks noChangeArrowheads="1"/>
            </p:cNvSpPr>
            <p:nvPr>
              <p:custDataLst>
                <p:tags r:id="rId5"/>
              </p:custDataLst>
            </p:nvPr>
          </p:nvSpPr>
          <p:spPr bwMode="auto">
            <a:xfrm>
              <a:off x="5652120" y="1235968"/>
              <a:ext cx="1797844" cy="3232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b="1" dirty="0">
                  <a:solidFill>
                    <a:schemeClr val="bg1"/>
                  </a:solidFill>
                  <a:latin typeface="字魂105号-简雅黑" panose="00000500000000000000" pitchFamily="2" charset="-122"/>
                  <a:ea typeface="字魂105号-简雅黑" panose="00000500000000000000" pitchFamily="2" charset="-122"/>
                  <a:cs typeface="+mn-ea"/>
                  <a:sym typeface="+mn-lt"/>
                </a:rPr>
                <a:t>点击输入标题</a:t>
              </a:r>
              <a:endParaRPr lang="zh-CN" altLang="en-US"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14" name="组合 113"/>
          <p:cNvGrpSpPr/>
          <p:nvPr/>
        </p:nvGrpSpPr>
        <p:grpSpPr>
          <a:xfrm>
            <a:off x="4893662" y="4907394"/>
            <a:ext cx="2667867" cy="1108968"/>
            <a:chOff x="5652119" y="1235968"/>
            <a:chExt cx="1797845" cy="831726"/>
          </a:xfrm>
        </p:grpSpPr>
        <p:sp>
          <p:nvSpPr>
            <p:cNvPr id="115" name="MH_Text_1"/>
            <p:cNvSpPr txBox="1">
              <a:spLocks noChangeArrowheads="1"/>
            </p:cNvSpPr>
            <p:nvPr>
              <p:custDataLst>
                <p:tags r:id="rId6"/>
              </p:custDataLst>
            </p:nvPr>
          </p:nvSpPr>
          <p:spPr bwMode="auto">
            <a:xfrm>
              <a:off x="5652119" y="1501552"/>
              <a:ext cx="1706322" cy="5661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您的内容打在这里，或者通过复制您的文本后，您的内容打在这里，或者通过复制您的文本后</a:t>
              </a:r>
              <a:endParaRPr lang="en-US" altLang="zh-CN" sz="1200" dirty="0">
                <a:solidFill>
                  <a:schemeClr val="bg1"/>
                </a:solidFill>
                <a:latin typeface="字魂105号-简雅黑" panose="00000500000000000000" pitchFamily="2" charset="-122"/>
                <a:ea typeface="字魂105号-简雅黑" panose="00000500000000000000" pitchFamily="2" charset="-122"/>
                <a:cs typeface="+mn-ea"/>
                <a:sym typeface="+mn-lt"/>
              </a:endParaRPr>
            </a:p>
            <a:p>
              <a:pPr>
                <a:lnSpc>
                  <a:spcPct val="110000"/>
                </a:lnSpc>
                <a:defRPr/>
              </a:pPr>
              <a:endParaRPr lang="en-US" altLang="zh-CN"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16" name="MH_SubTitle_1"/>
            <p:cNvSpPr txBox="1">
              <a:spLocks noChangeArrowheads="1"/>
            </p:cNvSpPr>
            <p:nvPr>
              <p:custDataLst>
                <p:tags r:id="rId7"/>
              </p:custDataLst>
            </p:nvPr>
          </p:nvSpPr>
          <p:spPr bwMode="auto">
            <a:xfrm>
              <a:off x="5652120" y="1235968"/>
              <a:ext cx="1797844" cy="3232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b="1" dirty="0">
                  <a:solidFill>
                    <a:schemeClr val="bg1"/>
                  </a:solidFill>
                  <a:latin typeface="字魂105号-简雅黑" panose="00000500000000000000" pitchFamily="2" charset="-122"/>
                  <a:ea typeface="字魂105号-简雅黑" panose="00000500000000000000" pitchFamily="2" charset="-122"/>
                  <a:cs typeface="+mn-ea"/>
                  <a:sym typeface="+mn-lt"/>
                </a:rPr>
                <a:t>点击输入标题</a:t>
              </a:r>
              <a:endParaRPr lang="zh-CN" altLang="en-US"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17" name="组合 116"/>
          <p:cNvGrpSpPr/>
          <p:nvPr/>
        </p:nvGrpSpPr>
        <p:grpSpPr>
          <a:xfrm>
            <a:off x="8253987" y="4907394"/>
            <a:ext cx="2667867" cy="1108968"/>
            <a:chOff x="5652119" y="1235968"/>
            <a:chExt cx="1797845" cy="831726"/>
          </a:xfrm>
        </p:grpSpPr>
        <p:sp>
          <p:nvSpPr>
            <p:cNvPr id="118" name="MH_Text_1"/>
            <p:cNvSpPr txBox="1">
              <a:spLocks noChangeArrowheads="1"/>
            </p:cNvSpPr>
            <p:nvPr>
              <p:custDataLst>
                <p:tags r:id="rId8"/>
              </p:custDataLst>
            </p:nvPr>
          </p:nvSpPr>
          <p:spPr bwMode="auto">
            <a:xfrm>
              <a:off x="5652119" y="1501552"/>
              <a:ext cx="1706322" cy="5661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您的内容打在这里，或者通过复制您的文本后，您的内容打在这里，或者通过复制您的文本后</a:t>
              </a:r>
              <a:endParaRPr lang="en-US" altLang="zh-CN" sz="1200" dirty="0">
                <a:solidFill>
                  <a:schemeClr val="bg1"/>
                </a:solidFill>
                <a:latin typeface="字魂105号-简雅黑" panose="00000500000000000000" pitchFamily="2" charset="-122"/>
                <a:ea typeface="字魂105号-简雅黑" panose="00000500000000000000" pitchFamily="2" charset="-122"/>
                <a:cs typeface="+mn-ea"/>
                <a:sym typeface="+mn-lt"/>
              </a:endParaRPr>
            </a:p>
            <a:p>
              <a:pPr>
                <a:lnSpc>
                  <a:spcPct val="110000"/>
                </a:lnSpc>
                <a:defRPr/>
              </a:pPr>
              <a:endParaRPr lang="en-US" altLang="zh-CN"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119" name="MH_SubTitle_1"/>
            <p:cNvSpPr txBox="1">
              <a:spLocks noChangeArrowheads="1"/>
            </p:cNvSpPr>
            <p:nvPr>
              <p:custDataLst>
                <p:tags r:id="rId9"/>
              </p:custDataLst>
            </p:nvPr>
          </p:nvSpPr>
          <p:spPr bwMode="auto">
            <a:xfrm>
              <a:off x="5652120" y="1235968"/>
              <a:ext cx="1797844" cy="3232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b">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zh-CN" altLang="en-US" b="1" dirty="0">
                  <a:solidFill>
                    <a:schemeClr val="bg1"/>
                  </a:solidFill>
                  <a:latin typeface="字魂105号-简雅黑" panose="00000500000000000000" pitchFamily="2" charset="-122"/>
                  <a:ea typeface="字魂105号-简雅黑" panose="00000500000000000000" pitchFamily="2" charset="-122"/>
                  <a:cs typeface="+mn-ea"/>
                  <a:sym typeface="+mn-lt"/>
                </a:rPr>
                <a:t>点击输入标题</a:t>
              </a:r>
              <a:endParaRPr lang="zh-CN" altLang="en-US" b="1"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sp>
        <p:nvSpPr>
          <p:cNvPr id="37"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grpSp>
        <p:nvGrpSpPr>
          <p:cNvPr id="24" name="组合 23"/>
          <p:cNvGrpSpPr/>
          <p:nvPr/>
        </p:nvGrpSpPr>
        <p:grpSpPr>
          <a:xfrm>
            <a:off x="3596920" y="1419889"/>
            <a:ext cx="4653277" cy="3037347"/>
            <a:chOff x="3452517" y="1946193"/>
            <a:chExt cx="5186967" cy="3385704"/>
          </a:xfrm>
        </p:grpSpPr>
        <p:pic>
          <p:nvPicPr>
            <p:cNvPr id="25" name="图片 24"/>
            <p:cNvPicPr>
              <a:picLocks noChangeAspect="1"/>
            </p:cNvPicPr>
            <p:nvPr/>
          </p:nvPicPr>
          <p:blipFill rotWithShape="1">
            <a:blip r:embed="rId10" cstate="print">
              <a:extLst>
                <a:ext uri="{28A0092B-C50C-407E-A947-70E740481C1C}">
                  <a14:useLocalDpi xmlns:a14="http://schemas.microsoft.com/office/drawing/2010/main" val="0"/>
                </a:ext>
              </a:extLst>
            </a:blip>
            <a:srcRect l="13864" t="48069" r="15454" b="5795"/>
            <a:stretch>
              <a:fillRect/>
            </a:stretch>
          </p:blipFill>
          <p:spPr>
            <a:xfrm>
              <a:off x="3452517" y="1946193"/>
              <a:ext cx="5186967" cy="3385704"/>
            </a:xfrm>
            <a:prstGeom prst="rect">
              <a:avLst/>
            </a:prstGeom>
          </p:spPr>
        </p:pic>
        <p:pic>
          <p:nvPicPr>
            <p:cNvPr id="26" name="图片 25"/>
            <p:cNvPicPr>
              <a:picLocks noChangeAspect="1"/>
            </p:cNvPicPr>
            <p:nvPr/>
          </p:nvPicPr>
          <p:blipFill rotWithShape="1">
            <a:blip r:embed="rId11" cstate="print">
              <a:extLst>
                <a:ext uri="{28A0092B-C50C-407E-A947-70E740481C1C}">
                  <a14:useLocalDpi xmlns:a14="http://schemas.microsoft.com/office/drawing/2010/main" val="0"/>
                </a:ext>
              </a:extLst>
            </a:blip>
            <a:srcRect l="22411" r="22411"/>
            <a:stretch>
              <a:fillRect/>
            </a:stretch>
          </p:blipFill>
          <p:spPr>
            <a:xfrm>
              <a:off x="4367085" y="2288037"/>
              <a:ext cx="3481200" cy="2231673"/>
            </a:xfrm>
            <a:prstGeom prst="rect">
              <a:avLst/>
            </a:prstGeom>
          </p:spPr>
        </p:pic>
      </p:gr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37" presetClass="entr" presetSubtype="0" fill="hold" grpId="0"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1000"/>
                                        <p:tgtEl>
                                          <p:spTgt spid="105"/>
                                        </p:tgtEl>
                                      </p:cBhvr>
                                    </p:animEffect>
                                    <p:anim calcmode="lin" valueType="num">
                                      <p:cBhvr>
                                        <p:cTn id="24" dur="1000" fill="hold"/>
                                        <p:tgtEl>
                                          <p:spTgt spid="105"/>
                                        </p:tgtEl>
                                        <p:attrNameLst>
                                          <p:attrName>ppt_x</p:attrName>
                                        </p:attrNameLst>
                                      </p:cBhvr>
                                      <p:tavLst>
                                        <p:tav tm="0">
                                          <p:val>
                                            <p:strVal val="#ppt_x"/>
                                          </p:val>
                                        </p:tav>
                                        <p:tav tm="100000">
                                          <p:val>
                                            <p:strVal val="#ppt_x"/>
                                          </p:val>
                                        </p:tav>
                                      </p:tavLst>
                                    </p:anim>
                                    <p:anim calcmode="lin" valueType="num">
                                      <p:cBhvr>
                                        <p:cTn id="25" dur="900" decel="100000" fill="hold"/>
                                        <p:tgtEl>
                                          <p:spTgt spid="10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childTnLst>
                          </p:cTn>
                        </p:par>
                        <p:par>
                          <p:cTn id="31" fill="hold">
                            <p:stCondLst>
                              <p:cond delay="2500"/>
                            </p:stCondLst>
                            <p:childTnLst>
                              <p:par>
                                <p:cTn id="32" presetID="37" presetClass="entr" presetSubtype="0"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1000"/>
                                        <p:tgtEl>
                                          <p:spTgt spid="87"/>
                                        </p:tgtEl>
                                      </p:cBhvr>
                                    </p:animEffect>
                                    <p:anim calcmode="lin" valueType="num">
                                      <p:cBhvr>
                                        <p:cTn id="35" dur="1000" fill="hold"/>
                                        <p:tgtEl>
                                          <p:spTgt spid="87"/>
                                        </p:tgtEl>
                                        <p:attrNameLst>
                                          <p:attrName>ppt_x</p:attrName>
                                        </p:attrNameLst>
                                      </p:cBhvr>
                                      <p:tavLst>
                                        <p:tav tm="0">
                                          <p:val>
                                            <p:strVal val="#ppt_x"/>
                                          </p:val>
                                        </p:tav>
                                        <p:tav tm="100000">
                                          <p:val>
                                            <p:strVal val="#ppt_x"/>
                                          </p:val>
                                        </p:tav>
                                      </p:tavLst>
                                    </p:anim>
                                    <p:anim calcmode="lin" valueType="num">
                                      <p:cBhvr>
                                        <p:cTn id="36" dur="900" decel="100000" fill="hold"/>
                                        <p:tgtEl>
                                          <p:spTgt spid="8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87"/>
                                        </p:tgtEl>
                                        <p:attrNameLst>
                                          <p:attrName>ppt_y</p:attrName>
                                        </p:attrNameLst>
                                      </p:cBhvr>
                                      <p:tavLst>
                                        <p:tav tm="0">
                                          <p:val>
                                            <p:strVal val="#ppt_y-.03"/>
                                          </p:val>
                                        </p:tav>
                                        <p:tav tm="100000">
                                          <p:val>
                                            <p:strVal val="#ppt_y"/>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500"/>
                                        <p:tgtEl>
                                          <p:spTgt spid="114"/>
                                        </p:tgtEl>
                                      </p:cBhvr>
                                    </p:animEffect>
                                  </p:childTnLst>
                                </p:cTn>
                              </p:par>
                            </p:childTnLst>
                          </p:cTn>
                        </p:par>
                        <p:par>
                          <p:cTn id="42" fill="hold">
                            <p:stCondLst>
                              <p:cond delay="4000"/>
                            </p:stCondLst>
                            <p:childTnLst>
                              <p:par>
                                <p:cTn id="43" presetID="37"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1000"/>
                                        <p:tgtEl>
                                          <p:spTgt spid="88"/>
                                        </p:tgtEl>
                                      </p:cBhvr>
                                    </p:animEffect>
                                    <p:anim calcmode="lin" valueType="num">
                                      <p:cBhvr>
                                        <p:cTn id="46" dur="1000" fill="hold"/>
                                        <p:tgtEl>
                                          <p:spTgt spid="88"/>
                                        </p:tgtEl>
                                        <p:attrNameLst>
                                          <p:attrName>ppt_x</p:attrName>
                                        </p:attrNameLst>
                                      </p:cBhvr>
                                      <p:tavLst>
                                        <p:tav tm="0">
                                          <p:val>
                                            <p:strVal val="#ppt_x"/>
                                          </p:val>
                                        </p:tav>
                                        <p:tav tm="100000">
                                          <p:val>
                                            <p:strVal val="#ppt_x"/>
                                          </p:val>
                                        </p:tav>
                                      </p:tavLst>
                                    </p:anim>
                                    <p:anim calcmode="lin" valueType="num">
                                      <p:cBhvr>
                                        <p:cTn id="47" dur="900" decel="100000" fill="hold"/>
                                        <p:tgtEl>
                                          <p:spTgt spid="88"/>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88"/>
                                        </p:tgtEl>
                                        <p:attrNameLst>
                                          <p:attrName>ppt_y</p:attrName>
                                        </p:attrNameLst>
                                      </p:cBhvr>
                                      <p:tavLst>
                                        <p:tav tm="0">
                                          <p:val>
                                            <p:strVal val="#ppt_y-.03"/>
                                          </p:val>
                                        </p:tav>
                                        <p:tav tm="100000">
                                          <p:val>
                                            <p:strVal val="#ppt_y"/>
                                          </p:val>
                                        </p:tav>
                                      </p:tavLst>
                                    </p:anim>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10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83902" y="3082379"/>
            <a:ext cx="3952876" cy="441648"/>
            <a:chOff x="1173162" y="3209924"/>
            <a:chExt cx="3952876" cy="441648"/>
          </a:xfrm>
          <a:effectLst>
            <a:outerShdw blurRad="254000" dist="63500" dir="2700000" algn="tl" rotWithShape="0">
              <a:prstClr val="black">
                <a:alpha val="30000"/>
              </a:prstClr>
            </a:outerShdw>
          </a:effectLst>
        </p:grpSpPr>
        <p:sp>
          <p:nvSpPr>
            <p:cNvPr id="3" name="圆角矩形 2"/>
            <p:cNvSpPr/>
            <p:nvPr/>
          </p:nvSpPr>
          <p:spPr>
            <a:xfrm>
              <a:off x="2178050" y="3209924"/>
              <a:ext cx="1952625" cy="428625"/>
            </a:xfrm>
            <a:prstGeom prst="roundRect">
              <a:avLst>
                <a:gd name="adj"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4" name="圆角矩形 3"/>
            <p:cNvSpPr/>
            <p:nvPr/>
          </p:nvSpPr>
          <p:spPr>
            <a:xfrm>
              <a:off x="1173162" y="3209924"/>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5" name="圆角矩形 4"/>
            <p:cNvSpPr/>
            <p:nvPr/>
          </p:nvSpPr>
          <p:spPr>
            <a:xfrm>
              <a:off x="4302125" y="3222947"/>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35" name="文本框 34"/>
            <p:cNvSpPr txBox="1"/>
            <p:nvPr/>
          </p:nvSpPr>
          <p:spPr>
            <a:xfrm>
              <a:off x="2330342" y="3254959"/>
              <a:ext cx="1648044" cy="338554"/>
            </a:xfrm>
            <a:prstGeom prst="rect">
              <a:avLst/>
            </a:prstGeom>
            <a:noFill/>
          </p:spPr>
          <p:txBody>
            <a:bodyPr wrap="square" rtlCol="0">
              <a:spAutoFit/>
            </a:bodyPr>
            <a:lstStyle/>
            <a:p>
              <a:pPr algn="ctr" defTabSz="914400"/>
              <a:r>
                <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8" name="文本框 37"/>
            <p:cNvSpPr txBox="1"/>
            <p:nvPr/>
          </p:nvSpPr>
          <p:spPr>
            <a:xfrm>
              <a:off x="4302125" y="3253039"/>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60%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2" name="文本框 41"/>
            <p:cNvSpPr txBox="1"/>
            <p:nvPr/>
          </p:nvSpPr>
          <p:spPr>
            <a:xfrm>
              <a:off x="1173162" y="3240011"/>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40%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 name="组合 6"/>
          <p:cNvGrpSpPr/>
          <p:nvPr/>
        </p:nvGrpSpPr>
        <p:grpSpPr>
          <a:xfrm>
            <a:off x="1483902" y="3799022"/>
            <a:ext cx="3952876" cy="433388"/>
            <a:chOff x="1173162" y="3857624"/>
            <a:chExt cx="3952876" cy="433388"/>
          </a:xfrm>
          <a:effectLst>
            <a:outerShdw blurRad="254000" dist="63500" dir="2700000" algn="tl" rotWithShape="0">
              <a:prstClr val="black">
                <a:alpha val="30000"/>
              </a:prstClr>
            </a:outerShdw>
          </a:effectLst>
        </p:grpSpPr>
        <p:sp>
          <p:nvSpPr>
            <p:cNvPr id="8" name="圆角矩形 7"/>
            <p:cNvSpPr/>
            <p:nvPr/>
          </p:nvSpPr>
          <p:spPr>
            <a:xfrm>
              <a:off x="2178050" y="3857624"/>
              <a:ext cx="1952625" cy="428625"/>
            </a:xfrm>
            <a:prstGeom prst="roundRect">
              <a:avLst>
                <a:gd name="adj" fmla="val 50000"/>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9" name="圆角矩形 8"/>
            <p:cNvSpPr/>
            <p:nvPr/>
          </p:nvSpPr>
          <p:spPr>
            <a:xfrm>
              <a:off x="1173162" y="3857624"/>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10" name="圆角矩形 9"/>
            <p:cNvSpPr/>
            <p:nvPr/>
          </p:nvSpPr>
          <p:spPr>
            <a:xfrm>
              <a:off x="4302125" y="3862387"/>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33" name="文本框 32"/>
            <p:cNvSpPr txBox="1"/>
            <p:nvPr/>
          </p:nvSpPr>
          <p:spPr>
            <a:xfrm>
              <a:off x="2330342" y="3902659"/>
              <a:ext cx="1648044" cy="338554"/>
            </a:xfrm>
            <a:prstGeom prst="rect">
              <a:avLst/>
            </a:prstGeom>
            <a:noFill/>
          </p:spPr>
          <p:txBody>
            <a:bodyPr wrap="square" rtlCol="0">
              <a:spAutoFit/>
            </a:bodyPr>
            <a:lstStyle/>
            <a:p>
              <a:pPr algn="ctr" defTabSz="914400"/>
              <a:r>
                <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9" name="文本框 38"/>
            <p:cNvSpPr txBox="1"/>
            <p:nvPr/>
          </p:nvSpPr>
          <p:spPr>
            <a:xfrm>
              <a:off x="4302125" y="3892477"/>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70%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3" name="文本框 42"/>
            <p:cNvSpPr txBox="1"/>
            <p:nvPr/>
          </p:nvSpPr>
          <p:spPr>
            <a:xfrm>
              <a:off x="1173162" y="3887712"/>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30%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7" name="组合 16"/>
          <p:cNvGrpSpPr/>
          <p:nvPr/>
        </p:nvGrpSpPr>
        <p:grpSpPr>
          <a:xfrm>
            <a:off x="1483902" y="4507405"/>
            <a:ext cx="3952876" cy="433388"/>
            <a:chOff x="1173162" y="4440236"/>
            <a:chExt cx="3952876" cy="433388"/>
          </a:xfrm>
          <a:effectLst>
            <a:outerShdw blurRad="254000" dist="63500" dir="2700000" algn="tl" rotWithShape="0">
              <a:prstClr val="black">
                <a:alpha val="30000"/>
              </a:prstClr>
            </a:outerShdw>
          </a:effectLst>
        </p:grpSpPr>
        <p:sp>
          <p:nvSpPr>
            <p:cNvPr id="11" name="圆角矩形 10"/>
            <p:cNvSpPr/>
            <p:nvPr/>
          </p:nvSpPr>
          <p:spPr>
            <a:xfrm>
              <a:off x="2178050" y="4440236"/>
              <a:ext cx="1952625" cy="428625"/>
            </a:xfrm>
            <a:prstGeom prst="roundRect">
              <a:avLst>
                <a:gd name="adj"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12" name="圆角矩形 11"/>
            <p:cNvSpPr/>
            <p:nvPr/>
          </p:nvSpPr>
          <p:spPr>
            <a:xfrm>
              <a:off x="1173162" y="4440236"/>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13" name="圆角矩形 12"/>
            <p:cNvSpPr/>
            <p:nvPr/>
          </p:nvSpPr>
          <p:spPr>
            <a:xfrm>
              <a:off x="4302125" y="4444999"/>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34" name="文本框 33"/>
            <p:cNvSpPr txBox="1"/>
            <p:nvPr/>
          </p:nvSpPr>
          <p:spPr>
            <a:xfrm>
              <a:off x="2330342" y="4485271"/>
              <a:ext cx="1648044" cy="338554"/>
            </a:xfrm>
            <a:prstGeom prst="rect">
              <a:avLst/>
            </a:prstGeom>
            <a:noFill/>
          </p:spPr>
          <p:txBody>
            <a:bodyPr wrap="square" rtlCol="0">
              <a:spAutoFit/>
            </a:bodyPr>
            <a:lstStyle/>
            <a:p>
              <a:pPr algn="ctr" defTabSz="914400"/>
              <a:r>
                <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0" name="文本框 39"/>
            <p:cNvSpPr txBox="1"/>
            <p:nvPr/>
          </p:nvSpPr>
          <p:spPr>
            <a:xfrm>
              <a:off x="4302125" y="4475089"/>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20%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4" name="文本框 43"/>
            <p:cNvSpPr txBox="1"/>
            <p:nvPr/>
          </p:nvSpPr>
          <p:spPr>
            <a:xfrm>
              <a:off x="1173162" y="4470327"/>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80%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8" name="组合 17"/>
          <p:cNvGrpSpPr/>
          <p:nvPr/>
        </p:nvGrpSpPr>
        <p:grpSpPr>
          <a:xfrm>
            <a:off x="1483902" y="5215793"/>
            <a:ext cx="3952876" cy="431007"/>
            <a:chOff x="1173162" y="5048248"/>
            <a:chExt cx="3952876" cy="431007"/>
          </a:xfrm>
          <a:effectLst>
            <a:outerShdw blurRad="254000" dist="63500" dir="2700000" algn="tl" rotWithShape="0">
              <a:prstClr val="black">
                <a:alpha val="30000"/>
              </a:prstClr>
            </a:outerShdw>
          </a:effectLst>
        </p:grpSpPr>
        <p:sp>
          <p:nvSpPr>
            <p:cNvPr id="14" name="圆角矩形 13"/>
            <p:cNvSpPr/>
            <p:nvPr/>
          </p:nvSpPr>
          <p:spPr>
            <a:xfrm>
              <a:off x="2178050" y="5048248"/>
              <a:ext cx="1952625" cy="428625"/>
            </a:xfrm>
            <a:prstGeom prst="roundRect">
              <a:avLst>
                <a:gd name="adj" fmla="val 50000"/>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15" name="圆角矩形 14"/>
            <p:cNvSpPr/>
            <p:nvPr/>
          </p:nvSpPr>
          <p:spPr>
            <a:xfrm>
              <a:off x="1173162" y="5048248"/>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16" name="圆角矩形 15"/>
            <p:cNvSpPr/>
            <p:nvPr/>
          </p:nvSpPr>
          <p:spPr>
            <a:xfrm>
              <a:off x="4302125" y="5050630"/>
              <a:ext cx="823913" cy="42862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36" name="文本框 35"/>
            <p:cNvSpPr txBox="1"/>
            <p:nvPr/>
          </p:nvSpPr>
          <p:spPr>
            <a:xfrm>
              <a:off x="2330342" y="5093283"/>
              <a:ext cx="1648044" cy="338554"/>
            </a:xfrm>
            <a:prstGeom prst="rect">
              <a:avLst/>
            </a:prstGeom>
            <a:noFill/>
          </p:spPr>
          <p:txBody>
            <a:bodyPr wrap="square" rtlCol="0">
              <a:spAutoFit/>
            </a:bodyPr>
            <a:lstStyle/>
            <a:p>
              <a:pPr algn="ctr" defTabSz="914400"/>
              <a:r>
                <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1" name="文本框 40"/>
            <p:cNvSpPr txBox="1"/>
            <p:nvPr/>
          </p:nvSpPr>
          <p:spPr>
            <a:xfrm>
              <a:off x="4302125" y="5080720"/>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50%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5" name="文本框 44"/>
            <p:cNvSpPr txBox="1"/>
            <p:nvPr/>
          </p:nvSpPr>
          <p:spPr>
            <a:xfrm>
              <a:off x="1173162" y="5078336"/>
              <a:ext cx="823913" cy="311175"/>
            </a:xfrm>
            <a:prstGeom prst="rect">
              <a:avLst/>
            </a:prstGeom>
            <a:noFill/>
          </p:spPr>
          <p:txBody>
            <a:bodyPr wrap="square" rtlCol="0">
              <a:spAutoFit/>
            </a:bodyPr>
            <a:lstStyle/>
            <a:p>
              <a:pPr algn="ctr" defTabSz="914400">
                <a:lnSpc>
                  <a:spcPct val="120000"/>
                </a:lnSpc>
              </a:pPr>
              <a:r>
                <a:rPr lang="en-US" altLang="zh-CN" sz="133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rPr>
                <a:t>50%</a:t>
              </a:r>
              <a:endParaRPr lang="zh-CN" altLang="en-US" sz="1335" baseline="-3000"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grpSp>
      <p:sp>
        <p:nvSpPr>
          <p:cNvPr id="47" name="矩形 47"/>
          <p:cNvSpPr>
            <a:spLocks noChangeArrowheads="1"/>
          </p:cNvSpPr>
          <p:nvPr/>
        </p:nvSpPr>
        <p:spPr bwMode="auto">
          <a:xfrm>
            <a:off x="1447522" y="1740621"/>
            <a:ext cx="930764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48"/>
          <p:cNvSpPr/>
          <p:nvPr/>
        </p:nvSpPr>
        <p:spPr>
          <a:xfrm>
            <a:off x="6067620" y="2925304"/>
            <a:ext cx="1280000" cy="379648"/>
          </a:xfrm>
          <a:prstGeom prst="rect">
            <a:avLst/>
          </a:prstGeom>
        </p:spPr>
        <p:txBody>
          <a:bodyPr wrap="squar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0" name="矩形 47"/>
          <p:cNvSpPr>
            <a:spLocks noChangeArrowheads="1"/>
          </p:cNvSpPr>
          <p:nvPr/>
        </p:nvSpPr>
        <p:spPr bwMode="auto">
          <a:xfrm>
            <a:off x="6067622" y="3313605"/>
            <a:ext cx="214424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1" name="矩形 50"/>
          <p:cNvSpPr/>
          <p:nvPr/>
        </p:nvSpPr>
        <p:spPr>
          <a:xfrm>
            <a:off x="8610919" y="2925304"/>
            <a:ext cx="1280000" cy="379648"/>
          </a:xfrm>
          <a:prstGeom prst="rect">
            <a:avLst/>
          </a:prstGeom>
        </p:spPr>
        <p:txBody>
          <a:bodyPr wrap="squar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4" name="矩形 47"/>
          <p:cNvSpPr>
            <a:spLocks noChangeArrowheads="1"/>
          </p:cNvSpPr>
          <p:nvPr/>
        </p:nvSpPr>
        <p:spPr bwMode="auto">
          <a:xfrm>
            <a:off x="8610921" y="3313605"/>
            <a:ext cx="214424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5" name="矩形 54"/>
          <p:cNvSpPr/>
          <p:nvPr/>
        </p:nvSpPr>
        <p:spPr>
          <a:xfrm>
            <a:off x="6067620" y="4553632"/>
            <a:ext cx="1280000" cy="379648"/>
          </a:xfrm>
          <a:prstGeom prst="rect">
            <a:avLst/>
          </a:prstGeom>
        </p:spPr>
        <p:txBody>
          <a:bodyPr wrap="squar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6" name="矩形 47"/>
          <p:cNvSpPr>
            <a:spLocks noChangeArrowheads="1"/>
          </p:cNvSpPr>
          <p:nvPr/>
        </p:nvSpPr>
        <p:spPr bwMode="auto">
          <a:xfrm>
            <a:off x="6067622" y="4941931"/>
            <a:ext cx="214424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56"/>
          <p:cNvSpPr/>
          <p:nvPr/>
        </p:nvSpPr>
        <p:spPr>
          <a:xfrm>
            <a:off x="8610919" y="4553632"/>
            <a:ext cx="1280000" cy="379648"/>
          </a:xfrm>
          <a:prstGeom prst="rect">
            <a:avLst/>
          </a:prstGeom>
        </p:spPr>
        <p:txBody>
          <a:bodyPr wrap="squar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47"/>
          <p:cNvSpPr>
            <a:spLocks noChangeArrowheads="1"/>
          </p:cNvSpPr>
          <p:nvPr/>
        </p:nvSpPr>
        <p:spPr bwMode="auto">
          <a:xfrm>
            <a:off x="8610921" y="4941931"/>
            <a:ext cx="2144244"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6"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par>
                          <p:cTn id="8" fill="hold">
                            <p:stCondLst>
                              <p:cond delay="750"/>
                            </p:stCondLst>
                            <p:childTnLst>
                              <p:par>
                                <p:cTn id="9" presetID="12" presetClass="entr" presetSubtype="4"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400"/>
                                        <p:tgtEl>
                                          <p:spTgt spid="6"/>
                                        </p:tgtEl>
                                        <p:attrNameLst>
                                          <p:attrName>ppt_y</p:attrName>
                                        </p:attrNameLst>
                                      </p:cBhvr>
                                      <p:tavLst>
                                        <p:tav tm="0">
                                          <p:val>
                                            <p:strVal val="#ppt_y+#ppt_h*1.125000"/>
                                          </p:val>
                                        </p:tav>
                                        <p:tav tm="100000">
                                          <p:val>
                                            <p:strVal val="#ppt_y"/>
                                          </p:val>
                                        </p:tav>
                                      </p:tavLst>
                                    </p:anim>
                                    <p:animEffect transition="in" filter="wipe(up)">
                                      <p:cBhvr>
                                        <p:cTn id="12" dur="400"/>
                                        <p:tgtEl>
                                          <p:spTgt spid="6"/>
                                        </p:tgtEl>
                                      </p:cBhvr>
                                    </p:animEffect>
                                  </p:childTnLst>
                                </p:cTn>
                              </p:par>
                              <p:par>
                                <p:cTn id="13" presetID="14" presetClass="entr" presetSubtype="10" fill="hold" grpId="0" nodeType="withEffect">
                                  <p:stCondLst>
                                    <p:cond delay="750"/>
                                  </p:stCondLst>
                                  <p:childTnLst>
                                    <p:set>
                                      <p:cBhvr>
                                        <p:cTn id="14" dur="1" fill="hold">
                                          <p:stCondLst>
                                            <p:cond delay="0"/>
                                          </p:stCondLst>
                                        </p:cTn>
                                        <p:tgtEl>
                                          <p:spTgt spid="49"/>
                                        </p:tgtEl>
                                        <p:attrNameLst>
                                          <p:attrName>style.visibility</p:attrName>
                                        </p:attrNameLst>
                                      </p:cBhvr>
                                      <p:to>
                                        <p:strVal val="visible"/>
                                      </p:to>
                                    </p:set>
                                    <p:animEffect transition="in" filter="randombar(horizontal)">
                                      <p:cBhvr>
                                        <p:cTn id="15" dur="400"/>
                                        <p:tgtEl>
                                          <p:spTgt spid="49"/>
                                        </p:tgtEl>
                                      </p:cBhvr>
                                    </p:animEffect>
                                  </p:childTnLst>
                                </p:cTn>
                              </p:par>
                              <p:par>
                                <p:cTn id="16" presetID="14" presetClass="entr" presetSubtype="10" fill="hold" grpId="0" nodeType="withEffect">
                                  <p:stCondLst>
                                    <p:cond delay="750"/>
                                  </p:stCondLst>
                                  <p:childTnLst>
                                    <p:set>
                                      <p:cBhvr>
                                        <p:cTn id="17" dur="1" fill="hold">
                                          <p:stCondLst>
                                            <p:cond delay="0"/>
                                          </p:stCondLst>
                                        </p:cTn>
                                        <p:tgtEl>
                                          <p:spTgt spid="50"/>
                                        </p:tgtEl>
                                        <p:attrNameLst>
                                          <p:attrName>style.visibility</p:attrName>
                                        </p:attrNameLst>
                                      </p:cBhvr>
                                      <p:to>
                                        <p:strVal val="visible"/>
                                      </p:to>
                                    </p:set>
                                    <p:animEffect transition="in" filter="randombar(horizontal)">
                                      <p:cBhvr>
                                        <p:cTn id="18" dur="400"/>
                                        <p:tgtEl>
                                          <p:spTgt spid="50"/>
                                        </p:tgtEl>
                                      </p:cBhvr>
                                    </p:animEffect>
                                  </p:childTnLst>
                                </p:cTn>
                              </p:par>
                              <p:par>
                                <p:cTn id="19" presetID="12" presetClass="entr" presetSubtype="4" fill="hold" nodeType="withEffect">
                                  <p:stCondLst>
                                    <p:cond delay="16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400"/>
                                        <p:tgtEl>
                                          <p:spTgt spid="7"/>
                                        </p:tgtEl>
                                        <p:attrNameLst>
                                          <p:attrName>ppt_y</p:attrName>
                                        </p:attrNameLst>
                                      </p:cBhvr>
                                      <p:tavLst>
                                        <p:tav tm="0">
                                          <p:val>
                                            <p:strVal val="#ppt_y+#ppt_h*1.125000"/>
                                          </p:val>
                                        </p:tav>
                                        <p:tav tm="100000">
                                          <p:val>
                                            <p:strVal val="#ppt_y"/>
                                          </p:val>
                                        </p:tav>
                                      </p:tavLst>
                                    </p:anim>
                                    <p:animEffect transition="in" filter="wipe(up)">
                                      <p:cBhvr>
                                        <p:cTn id="22" dur="400"/>
                                        <p:tgtEl>
                                          <p:spTgt spid="7"/>
                                        </p:tgtEl>
                                      </p:cBhvr>
                                    </p:animEffect>
                                  </p:childTnLst>
                                </p:cTn>
                              </p:par>
                              <p:par>
                                <p:cTn id="23" presetID="14" presetClass="entr" presetSubtype="10" fill="hold" grpId="0" nodeType="withEffect">
                                  <p:stCondLst>
                                    <p:cond delay="2250"/>
                                  </p:stCondLst>
                                  <p:childTnLst>
                                    <p:set>
                                      <p:cBhvr>
                                        <p:cTn id="24" dur="1" fill="hold">
                                          <p:stCondLst>
                                            <p:cond delay="0"/>
                                          </p:stCondLst>
                                        </p:cTn>
                                        <p:tgtEl>
                                          <p:spTgt spid="51"/>
                                        </p:tgtEl>
                                        <p:attrNameLst>
                                          <p:attrName>style.visibility</p:attrName>
                                        </p:attrNameLst>
                                      </p:cBhvr>
                                      <p:to>
                                        <p:strVal val="visible"/>
                                      </p:to>
                                    </p:set>
                                    <p:animEffect transition="in" filter="randombar(horizontal)">
                                      <p:cBhvr>
                                        <p:cTn id="25" dur="400"/>
                                        <p:tgtEl>
                                          <p:spTgt spid="51"/>
                                        </p:tgtEl>
                                      </p:cBhvr>
                                    </p:animEffect>
                                  </p:childTnLst>
                                </p:cTn>
                              </p:par>
                              <p:par>
                                <p:cTn id="26" presetID="14" presetClass="entr" presetSubtype="10" fill="hold" grpId="0" nodeType="withEffect">
                                  <p:stCondLst>
                                    <p:cond delay="2250"/>
                                  </p:stCondLst>
                                  <p:childTnLst>
                                    <p:set>
                                      <p:cBhvr>
                                        <p:cTn id="27" dur="1" fill="hold">
                                          <p:stCondLst>
                                            <p:cond delay="0"/>
                                          </p:stCondLst>
                                        </p:cTn>
                                        <p:tgtEl>
                                          <p:spTgt spid="54"/>
                                        </p:tgtEl>
                                        <p:attrNameLst>
                                          <p:attrName>style.visibility</p:attrName>
                                        </p:attrNameLst>
                                      </p:cBhvr>
                                      <p:to>
                                        <p:strVal val="visible"/>
                                      </p:to>
                                    </p:set>
                                    <p:animEffect transition="in" filter="randombar(horizontal)">
                                      <p:cBhvr>
                                        <p:cTn id="28" dur="400"/>
                                        <p:tgtEl>
                                          <p:spTgt spid="54"/>
                                        </p:tgtEl>
                                      </p:cBhvr>
                                    </p:animEffect>
                                  </p:childTnLst>
                                </p:cTn>
                              </p:par>
                              <p:par>
                                <p:cTn id="29" presetID="12" presetClass="entr" presetSubtype="4" fill="hold" nodeType="withEffect">
                                  <p:stCondLst>
                                    <p:cond delay="30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400"/>
                                        <p:tgtEl>
                                          <p:spTgt spid="17"/>
                                        </p:tgtEl>
                                        <p:attrNameLst>
                                          <p:attrName>ppt_y</p:attrName>
                                        </p:attrNameLst>
                                      </p:cBhvr>
                                      <p:tavLst>
                                        <p:tav tm="0">
                                          <p:val>
                                            <p:strVal val="#ppt_y+#ppt_h*1.125000"/>
                                          </p:val>
                                        </p:tav>
                                        <p:tav tm="100000">
                                          <p:val>
                                            <p:strVal val="#ppt_y"/>
                                          </p:val>
                                        </p:tav>
                                      </p:tavLst>
                                    </p:anim>
                                    <p:animEffect transition="in" filter="wipe(up)">
                                      <p:cBhvr>
                                        <p:cTn id="32" dur="400"/>
                                        <p:tgtEl>
                                          <p:spTgt spid="17"/>
                                        </p:tgtEl>
                                      </p:cBhvr>
                                    </p:animEffect>
                                  </p:childTnLst>
                                </p:cTn>
                              </p:par>
                              <p:par>
                                <p:cTn id="33" presetID="14" presetClass="entr" presetSubtype="10" fill="hold" grpId="0" nodeType="withEffect">
                                  <p:stCondLst>
                                    <p:cond delay="3500"/>
                                  </p:stCondLst>
                                  <p:childTnLst>
                                    <p:set>
                                      <p:cBhvr>
                                        <p:cTn id="34" dur="1" fill="hold">
                                          <p:stCondLst>
                                            <p:cond delay="0"/>
                                          </p:stCondLst>
                                        </p:cTn>
                                        <p:tgtEl>
                                          <p:spTgt spid="55"/>
                                        </p:tgtEl>
                                        <p:attrNameLst>
                                          <p:attrName>style.visibility</p:attrName>
                                        </p:attrNameLst>
                                      </p:cBhvr>
                                      <p:to>
                                        <p:strVal val="visible"/>
                                      </p:to>
                                    </p:set>
                                    <p:animEffect transition="in" filter="randombar(horizontal)">
                                      <p:cBhvr>
                                        <p:cTn id="35" dur="400"/>
                                        <p:tgtEl>
                                          <p:spTgt spid="55"/>
                                        </p:tgtEl>
                                      </p:cBhvr>
                                    </p:animEffect>
                                  </p:childTnLst>
                                </p:cTn>
                              </p:par>
                              <p:par>
                                <p:cTn id="36" presetID="14" presetClass="entr" presetSubtype="10" fill="hold" grpId="0" nodeType="withEffect">
                                  <p:stCondLst>
                                    <p:cond delay="3500"/>
                                  </p:stCondLst>
                                  <p:childTnLst>
                                    <p:set>
                                      <p:cBhvr>
                                        <p:cTn id="37" dur="1" fill="hold">
                                          <p:stCondLst>
                                            <p:cond delay="0"/>
                                          </p:stCondLst>
                                        </p:cTn>
                                        <p:tgtEl>
                                          <p:spTgt spid="56"/>
                                        </p:tgtEl>
                                        <p:attrNameLst>
                                          <p:attrName>style.visibility</p:attrName>
                                        </p:attrNameLst>
                                      </p:cBhvr>
                                      <p:to>
                                        <p:strVal val="visible"/>
                                      </p:to>
                                    </p:set>
                                    <p:animEffect transition="in" filter="randombar(horizontal)">
                                      <p:cBhvr>
                                        <p:cTn id="38" dur="400"/>
                                        <p:tgtEl>
                                          <p:spTgt spid="56"/>
                                        </p:tgtEl>
                                      </p:cBhvr>
                                    </p:animEffect>
                                  </p:childTnLst>
                                </p:cTn>
                              </p:par>
                              <p:par>
                                <p:cTn id="39" presetID="12" presetClass="entr" presetSubtype="4" fill="hold" nodeType="withEffect">
                                  <p:stCondLst>
                                    <p:cond delay="44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400"/>
                                        <p:tgtEl>
                                          <p:spTgt spid="18"/>
                                        </p:tgtEl>
                                        <p:attrNameLst>
                                          <p:attrName>ppt_y</p:attrName>
                                        </p:attrNameLst>
                                      </p:cBhvr>
                                      <p:tavLst>
                                        <p:tav tm="0">
                                          <p:val>
                                            <p:strVal val="#ppt_y+#ppt_h*1.125000"/>
                                          </p:val>
                                        </p:tav>
                                        <p:tav tm="100000">
                                          <p:val>
                                            <p:strVal val="#ppt_y"/>
                                          </p:val>
                                        </p:tav>
                                      </p:tavLst>
                                    </p:anim>
                                    <p:animEffect transition="in" filter="wipe(up)">
                                      <p:cBhvr>
                                        <p:cTn id="42" dur="400"/>
                                        <p:tgtEl>
                                          <p:spTgt spid="18"/>
                                        </p:tgtEl>
                                      </p:cBhvr>
                                    </p:animEffect>
                                  </p:childTnLst>
                                </p:cTn>
                              </p:par>
                              <p:par>
                                <p:cTn id="43" presetID="14" presetClass="entr" presetSubtype="10" fill="hold" grpId="0" nodeType="withEffect">
                                  <p:stCondLst>
                                    <p:cond delay="5000"/>
                                  </p:stCondLst>
                                  <p:childTnLst>
                                    <p:set>
                                      <p:cBhvr>
                                        <p:cTn id="44" dur="1" fill="hold">
                                          <p:stCondLst>
                                            <p:cond delay="0"/>
                                          </p:stCondLst>
                                        </p:cTn>
                                        <p:tgtEl>
                                          <p:spTgt spid="57"/>
                                        </p:tgtEl>
                                        <p:attrNameLst>
                                          <p:attrName>style.visibility</p:attrName>
                                        </p:attrNameLst>
                                      </p:cBhvr>
                                      <p:to>
                                        <p:strVal val="visible"/>
                                      </p:to>
                                    </p:set>
                                    <p:animEffect transition="in" filter="randombar(horizontal)">
                                      <p:cBhvr>
                                        <p:cTn id="45" dur="400"/>
                                        <p:tgtEl>
                                          <p:spTgt spid="57"/>
                                        </p:tgtEl>
                                      </p:cBhvr>
                                    </p:animEffect>
                                  </p:childTnLst>
                                </p:cTn>
                              </p:par>
                              <p:par>
                                <p:cTn id="46" presetID="14" presetClass="entr" presetSubtype="10" fill="hold" grpId="0" nodeType="withEffect">
                                  <p:stCondLst>
                                    <p:cond delay="5000"/>
                                  </p:stCondLst>
                                  <p:childTnLst>
                                    <p:set>
                                      <p:cBhvr>
                                        <p:cTn id="47" dur="1" fill="hold">
                                          <p:stCondLst>
                                            <p:cond delay="0"/>
                                          </p:stCondLst>
                                        </p:cTn>
                                        <p:tgtEl>
                                          <p:spTgt spid="58"/>
                                        </p:tgtEl>
                                        <p:attrNameLst>
                                          <p:attrName>style.visibility</p:attrName>
                                        </p:attrNameLst>
                                      </p:cBhvr>
                                      <p:to>
                                        <p:strVal val="visible"/>
                                      </p:to>
                                    </p:set>
                                    <p:animEffect transition="in" filter="randombar(horizontal)">
                                      <p:cBhvr>
                                        <p:cTn id="48" dur="4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1" grpId="0"/>
      <p:bldP spid="54" grpId="0"/>
      <p:bldP spid="55" grpId="0"/>
      <p:bldP spid="56" grpId="0"/>
      <p:bldP spid="57" grpId="0"/>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620038" y="2956008"/>
            <a:ext cx="9509125" cy="2006600"/>
            <a:chOff x="1362075" y="2755900"/>
            <a:chExt cx="9509125" cy="2006600"/>
          </a:xfrm>
          <a:effectLst>
            <a:outerShdw blurRad="254000" dist="63500" dir="2700000" algn="tl" rotWithShape="0">
              <a:prstClr val="black">
                <a:alpha val="30000"/>
              </a:prstClr>
            </a:outerShdw>
          </a:effectLst>
        </p:grpSpPr>
        <p:grpSp>
          <p:nvGrpSpPr>
            <p:cNvPr id="11" name="组合 10"/>
            <p:cNvGrpSpPr/>
            <p:nvPr/>
          </p:nvGrpSpPr>
          <p:grpSpPr>
            <a:xfrm>
              <a:off x="1703539" y="2755900"/>
              <a:ext cx="8826197" cy="2006600"/>
              <a:chOff x="1703539" y="2755900"/>
              <a:chExt cx="8826197" cy="2006600"/>
            </a:xfrm>
          </p:grpSpPr>
          <p:cxnSp>
            <p:nvCxnSpPr>
              <p:cNvPr id="22" name="直接连接符 21"/>
              <p:cNvCxnSpPr/>
              <p:nvPr/>
            </p:nvCxnSpPr>
            <p:spPr>
              <a:xfrm>
                <a:off x="8785225" y="2844800"/>
                <a:ext cx="1479550" cy="19177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703539" y="2755900"/>
                <a:ext cx="8826197" cy="2006600"/>
                <a:chOff x="1703539" y="2755900"/>
                <a:chExt cx="8826197" cy="2006600"/>
              </a:xfrm>
            </p:grpSpPr>
            <p:cxnSp>
              <p:nvCxnSpPr>
                <p:cNvPr id="10" name="直接连接符 9"/>
                <p:cNvCxnSpPr>
                  <a:stCxn id="8" idx="5"/>
                </p:cNvCxnSpPr>
                <p:nvPr/>
              </p:nvCxnSpPr>
              <p:spPr>
                <a:xfrm flipV="1">
                  <a:off x="1703539" y="2755900"/>
                  <a:ext cx="658661" cy="9602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362200" y="2755900"/>
                  <a:ext cx="1357313" cy="18986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719513" y="2755900"/>
                  <a:ext cx="1969293" cy="18986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88806" y="2755900"/>
                  <a:ext cx="2210594" cy="20066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7891066" y="2844800"/>
                  <a:ext cx="894159" cy="19177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7" idx="1"/>
                </p:cNvCxnSpPr>
                <p:nvPr/>
              </p:nvCxnSpPr>
              <p:spPr>
                <a:xfrm flipV="1">
                  <a:off x="10264775" y="4005414"/>
                  <a:ext cx="264961" cy="7570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7" name="椭圆 6"/>
            <p:cNvSpPr/>
            <p:nvPr/>
          </p:nvSpPr>
          <p:spPr>
            <a:xfrm flipV="1">
              <a:off x="10471150" y="3663950"/>
              <a:ext cx="400050" cy="4000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8" name="椭圆 7"/>
            <p:cNvSpPr/>
            <p:nvPr/>
          </p:nvSpPr>
          <p:spPr>
            <a:xfrm flipV="1">
              <a:off x="1362075" y="3657600"/>
              <a:ext cx="400050" cy="4000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4" name="组合 13"/>
          <p:cNvGrpSpPr/>
          <p:nvPr/>
        </p:nvGrpSpPr>
        <p:grpSpPr>
          <a:xfrm>
            <a:off x="4639465" y="3419562"/>
            <a:ext cx="1276351" cy="1276351"/>
            <a:chOff x="4381500" y="3219450"/>
            <a:chExt cx="1276350" cy="1276350"/>
          </a:xfrm>
          <a:effectLst>
            <a:outerShdw blurRad="254000" dist="63500" dir="2700000" algn="tl" rotWithShape="0">
              <a:prstClr val="black">
                <a:alpha val="30000"/>
              </a:prstClr>
            </a:outerShdw>
          </a:effectLst>
        </p:grpSpPr>
        <p:sp>
          <p:nvSpPr>
            <p:cNvPr id="4" name="椭圆 3"/>
            <p:cNvSpPr/>
            <p:nvPr/>
          </p:nvSpPr>
          <p:spPr>
            <a:xfrm>
              <a:off x="4381500" y="3219450"/>
              <a:ext cx="1276350" cy="127635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2" name="Freeform 173"/>
            <p:cNvSpPr>
              <a:spLocks noChangeAspect="1" noEditPoints="1"/>
            </p:cNvSpPr>
            <p:nvPr/>
          </p:nvSpPr>
          <p:spPr bwMode="auto">
            <a:xfrm>
              <a:off x="4790107" y="3612825"/>
              <a:ext cx="459136" cy="4896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6" name="组合 35"/>
          <p:cNvGrpSpPr/>
          <p:nvPr/>
        </p:nvGrpSpPr>
        <p:grpSpPr>
          <a:xfrm>
            <a:off x="9144791" y="3419562"/>
            <a:ext cx="1276351" cy="1276351"/>
            <a:chOff x="8886825" y="3219450"/>
            <a:chExt cx="1276350" cy="1276350"/>
          </a:xfrm>
          <a:effectLst>
            <a:outerShdw blurRad="254000" dist="63500" dir="2700000" algn="tl" rotWithShape="0">
              <a:prstClr val="black">
                <a:alpha val="30000"/>
              </a:prstClr>
            </a:outerShdw>
          </a:effectLst>
        </p:grpSpPr>
        <p:sp>
          <p:nvSpPr>
            <p:cNvPr id="6" name="椭圆 5"/>
            <p:cNvSpPr/>
            <p:nvPr/>
          </p:nvSpPr>
          <p:spPr>
            <a:xfrm>
              <a:off x="8886825" y="3219450"/>
              <a:ext cx="1276350" cy="1276350"/>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3" name="Freeform 122"/>
            <p:cNvSpPr>
              <a:spLocks noChangeAspect="1" noEditPoints="1"/>
            </p:cNvSpPr>
            <p:nvPr/>
          </p:nvSpPr>
          <p:spPr bwMode="auto">
            <a:xfrm>
              <a:off x="9365640" y="3612825"/>
              <a:ext cx="318721" cy="489600"/>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3" name="组合 12"/>
          <p:cNvGrpSpPr/>
          <p:nvPr/>
        </p:nvGrpSpPr>
        <p:grpSpPr>
          <a:xfrm>
            <a:off x="2467766" y="3419562"/>
            <a:ext cx="1276351" cy="1276351"/>
            <a:chOff x="2209800" y="3219450"/>
            <a:chExt cx="1276350" cy="1276350"/>
          </a:xfrm>
          <a:effectLst>
            <a:outerShdw blurRad="254000" dist="63500" dir="2700000" algn="tl" rotWithShape="0">
              <a:prstClr val="black">
                <a:alpha val="30000"/>
              </a:prstClr>
            </a:outerShdw>
          </a:effectLst>
        </p:grpSpPr>
        <p:sp>
          <p:nvSpPr>
            <p:cNvPr id="3" name="椭圆 2"/>
            <p:cNvSpPr/>
            <p:nvPr/>
          </p:nvSpPr>
          <p:spPr>
            <a:xfrm>
              <a:off x="2209800" y="3219450"/>
              <a:ext cx="1276350" cy="127635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4" name="Freeform 357"/>
            <p:cNvSpPr>
              <a:spLocks noChangeAspect="1" noEditPoints="1"/>
            </p:cNvSpPr>
            <p:nvPr/>
          </p:nvSpPr>
          <p:spPr bwMode="auto">
            <a:xfrm>
              <a:off x="2543114" y="3641625"/>
              <a:ext cx="609723" cy="43200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6" name="组合 15"/>
          <p:cNvGrpSpPr/>
          <p:nvPr/>
        </p:nvGrpSpPr>
        <p:grpSpPr>
          <a:xfrm>
            <a:off x="6980347" y="3419562"/>
            <a:ext cx="1276351" cy="1276351"/>
            <a:chOff x="6724650" y="3219450"/>
            <a:chExt cx="1276350" cy="1276350"/>
          </a:xfrm>
          <a:effectLst>
            <a:outerShdw blurRad="254000" dist="63500" dir="2700000" algn="tl" rotWithShape="0">
              <a:prstClr val="black">
                <a:alpha val="30000"/>
              </a:prstClr>
            </a:outerShdw>
          </a:effectLst>
        </p:grpSpPr>
        <p:sp>
          <p:nvSpPr>
            <p:cNvPr id="5" name="椭圆 4"/>
            <p:cNvSpPr/>
            <p:nvPr/>
          </p:nvSpPr>
          <p:spPr>
            <a:xfrm>
              <a:off x="6724650" y="3219450"/>
              <a:ext cx="1276350" cy="127635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5" name="Freeform 359"/>
            <p:cNvSpPr>
              <a:spLocks noChangeAspect="1" noEditPoints="1"/>
            </p:cNvSpPr>
            <p:nvPr/>
          </p:nvSpPr>
          <p:spPr bwMode="auto">
            <a:xfrm>
              <a:off x="7167647" y="3612825"/>
              <a:ext cx="390357" cy="489600"/>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54" name="矩形 53"/>
          <p:cNvSpPr/>
          <p:nvPr/>
        </p:nvSpPr>
        <p:spPr>
          <a:xfrm>
            <a:off x="2040337" y="1728114"/>
            <a:ext cx="1140038" cy="379648"/>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5" name="矩形 47"/>
          <p:cNvSpPr>
            <a:spLocks noChangeArrowheads="1"/>
          </p:cNvSpPr>
          <p:nvPr/>
        </p:nvSpPr>
        <p:spPr bwMode="auto">
          <a:xfrm>
            <a:off x="1548318" y="2083579"/>
            <a:ext cx="2124077"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6" name="矩形 55"/>
          <p:cNvSpPr/>
          <p:nvPr/>
        </p:nvSpPr>
        <p:spPr>
          <a:xfrm>
            <a:off x="3418678" y="5040079"/>
            <a:ext cx="1140038" cy="379648"/>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47"/>
          <p:cNvSpPr>
            <a:spLocks noChangeArrowheads="1"/>
          </p:cNvSpPr>
          <p:nvPr/>
        </p:nvSpPr>
        <p:spPr bwMode="auto">
          <a:xfrm>
            <a:off x="2929325" y="5411311"/>
            <a:ext cx="2118744"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57"/>
          <p:cNvSpPr/>
          <p:nvPr/>
        </p:nvSpPr>
        <p:spPr>
          <a:xfrm>
            <a:off x="5347465" y="1728114"/>
            <a:ext cx="1140038" cy="379648"/>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9" name="矩形 47"/>
          <p:cNvSpPr>
            <a:spLocks noChangeArrowheads="1"/>
          </p:cNvSpPr>
          <p:nvPr/>
        </p:nvSpPr>
        <p:spPr bwMode="auto">
          <a:xfrm>
            <a:off x="4962123" y="2083579"/>
            <a:ext cx="2018224"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0" name="矩形 59"/>
          <p:cNvSpPr/>
          <p:nvPr/>
        </p:nvSpPr>
        <p:spPr>
          <a:xfrm>
            <a:off x="8496281" y="1728114"/>
            <a:ext cx="1140038" cy="379648"/>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1" name="矩形 47"/>
          <p:cNvSpPr>
            <a:spLocks noChangeArrowheads="1"/>
          </p:cNvSpPr>
          <p:nvPr/>
        </p:nvSpPr>
        <p:spPr bwMode="auto">
          <a:xfrm>
            <a:off x="7988489" y="2083579"/>
            <a:ext cx="215562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2" name="矩形 61"/>
          <p:cNvSpPr/>
          <p:nvPr/>
        </p:nvSpPr>
        <p:spPr>
          <a:xfrm>
            <a:off x="7561907" y="5040079"/>
            <a:ext cx="1140038" cy="379648"/>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3" name="矩形 47"/>
          <p:cNvSpPr>
            <a:spLocks noChangeArrowheads="1"/>
          </p:cNvSpPr>
          <p:nvPr/>
        </p:nvSpPr>
        <p:spPr bwMode="auto">
          <a:xfrm>
            <a:off x="6980347" y="5411312"/>
            <a:ext cx="230316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ct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在此录入本图表的综合描述说明，在此录入本图表的综合描述说明。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par>
                                <p:cTn id="8" presetID="53" presetClass="entr" presetSubtype="16" fill="hold" grpId="0" nodeType="withEffect">
                                  <p:stCondLst>
                                    <p:cond delay="17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1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nodeType="withEffect">
                                  <p:stCondLst>
                                    <p:cond delay="175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2750"/>
                                  </p:stCondLst>
                                  <p:childTnLst>
                                    <p:set>
                                      <p:cBhvr>
                                        <p:cTn id="24" dur="1" fill="hold">
                                          <p:stCondLst>
                                            <p:cond delay="0"/>
                                          </p:stCondLst>
                                        </p:cTn>
                                        <p:tgtEl>
                                          <p:spTgt spid="56"/>
                                        </p:tgtEl>
                                        <p:attrNameLst>
                                          <p:attrName>style.visibility</p:attrName>
                                        </p:attrNameLst>
                                      </p:cBhvr>
                                      <p:to>
                                        <p:strVal val="visible"/>
                                      </p:to>
                                    </p:set>
                                    <p:anim calcmode="lin" valueType="num">
                                      <p:cBhvr>
                                        <p:cTn id="25" dur="500" fill="hold"/>
                                        <p:tgtEl>
                                          <p:spTgt spid="56"/>
                                        </p:tgtEl>
                                        <p:attrNameLst>
                                          <p:attrName>ppt_w</p:attrName>
                                        </p:attrNameLst>
                                      </p:cBhvr>
                                      <p:tavLst>
                                        <p:tav tm="0">
                                          <p:val>
                                            <p:fltVal val="0"/>
                                          </p:val>
                                        </p:tav>
                                        <p:tav tm="100000">
                                          <p:val>
                                            <p:strVal val="#ppt_w"/>
                                          </p:val>
                                        </p:tav>
                                      </p:tavLst>
                                    </p:anim>
                                    <p:anim calcmode="lin" valueType="num">
                                      <p:cBhvr>
                                        <p:cTn id="26" dur="500" fill="hold"/>
                                        <p:tgtEl>
                                          <p:spTgt spid="56"/>
                                        </p:tgtEl>
                                        <p:attrNameLst>
                                          <p:attrName>ppt_h</p:attrName>
                                        </p:attrNameLst>
                                      </p:cBhvr>
                                      <p:tavLst>
                                        <p:tav tm="0">
                                          <p:val>
                                            <p:fltVal val="0"/>
                                          </p:val>
                                        </p:tav>
                                        <p:tav tm="100000">
                                          <p:val>
                                            <p:strVal val="#ppt_h"/>
                                          </p:val>
                                        </p:tav>
                                      </p:tavLst>
                                    </p:anim>
                                    <p:animEffect transition="in" filter="fade">
                                      <p:cBhvr>
                                        <p:cTn id="27" dur="500"/>
                                        <p:tgtEl>
                                          <p:spTgt spid="56"/>
                                        </p:tgtEl>
                                      </p:cBhvr>
                                    </p:animEffect>
                                  </p:childTnLst>
                                </p:cTn>
                              </p:par>
                              <p:par>
                                <p:cTn id="28" presetID="53" presetClass="entr" presetSubtype="16" fill="hold" grpId="0" nodeType="withEffect">
                                  <p:stCondLst>
                                    <p:cond delay="275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Effect transition="in" filter="fade">
                                      <p:cBhvr>
                                        <p:cTn id="32" dur="500"/>
                                        <p:tgtEl>
                                          <p:spTgt spid="57"/>
                                        </p:tgtEl>
                                      </p:cBhvr>
                                    </p:animEffect>
                                  </p:childTnLst>
                                </p:cTn>
                              </p:par>
                              <p:par>
                                <p:cTn id="33" presetID="53" presetClass="entr" presetSubtype="16" fill="hold" nodeType="withEffect">
                                  <p:stCondLst>
                                    <p:cond delay="275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375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Effect transition="in" filter="fade">
                                      <p:cBhvr>
                                        <p:cTn id="42" dur="500"/>
                                        <p:tgtEl>
                                          <p:spTgt spid="58"/>
                                        </p:tgtEl>
                                      </p:cBhvr>
                                    </p:animEffect>
                                  </p:childTnLst>
                                </p:cTn>
                              </p:par>
                              <p:par>
                                <p:cTn id="43" presetID="53" presetClass="entr" presetSubtype="16" fill="hold" grpId="0" nodeType="withEffect">
                                  <p:stCondLst>
                                    <p:cond delay="3750"/>
                                  </p:stCondLst>
                                  <p:childTnLst>
                                    <p:set>
                                      <p:cBhvr>
                                        <p:cTn id="44" dur="1" fill="hold">
                                          <p:stCondLst>
                                            <p:cond delay="0"/>
                                          </p:stCondLst>
                                        </p:cTn>
                                        <p:tgtEl>
                                          <p:spTgt spid="59"/>
                                        </p:tgtEl>
                                        <p:attrNameLst>
                                          <p:attrName>style.visibility</p:attrName>
                                        </p:attrNameLst>
                                      </p:cBhvr>
                                      <p:to>
                                        <p:strVal val="visible"/>
                                      </p:to>
                                    </p:set>
                                    <p:anim calcmode="lin" valueType="num">
                                      <p:cBhvr>
                                        <p:cTn id="45" dur="500" fill="hold"/>
                                        <p:tgtEl>
                                          <p:spTgt spid="59"/>
                                        </p:tgtEl>
                                        <p:attrNameLst>
                                          <p:attrName>ppt_w</p:attrName>
                                        </p:attrNameLst>
                                      </p:cBhvr>
                                      <p:tavLst>
                                        <p:tav tm="0">
                                          <p:val>
                                            <p:fltVal val="0"/>
                                          </p:val>
                                        </p:tav>
                                        <p:tav tm="100000">
                                          <p:val>
                                            <p:strVal val="#ppt_w"/>
                                          </p:val>
                                        </p:tav>
                                      </p:tavLst>
                                    </p:anim>
                                    <p:anim calcmode="lin" valueType="num">
                                      <p:cBhvr>
                                        <p:cTn id="46" dur="500" fill="hold"/>
                                        <p:tgtEl>
                                          <p:spTgt spid="59"/>
                                        </p:tgtEl>
                                        <p:attrNameLst>
                                          <p:attrName>ppt_h</p:attrName>
                                        </p:attrNameLst>
                                      </p:cBhvr>
                                      <p:tavLst>
                                        <p:tav tm="0">
                                          <p:val>
                                            <p:fltVal val="0"/>
                                          </p:val>
                                        </p:tav>
                                        <p:tav tm="100000">
                                          <p:val>
                                            <p:strVal val="#ppt_h"/>
                                          </p:val>
                                        </p:tav>
                                      </p:tavLst>
                                    </p:anim>
                                    <p:animEffect transition="in" filter="fade">
                                      <p:cBhvr>
                                        <p:cTn id="47" dur="500"/>
                                        <p:tgtEl>
                                          <p:spTgt spid="59"/>
                                        </p:tgtEl>
                                      </p:cBhvr>
                                    </p:animEffect>
                                  </p:childTnLst>
                                </p:cTn>
                              </p:par>
                              <p:par>
                                <p:cTn id="48" presetID="53" presetClass="entr" presetSubtype="16" fill="hold" nodeType="withEffect">
                                  <p:stCondLst>
                                    <p:cond delay="375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53" presetClass="entr" presetSubtype="16" fill="hold" grpId="0" nodeType="withEffect">
                                  <p:stCondLst>
                                    <p:cond delay="3750"/>
                                  </p:stCondLst>
                                  <p:childTnLst>
                                    <p:set>
                                      <p:cBhvr>
                                        <p:cTn id="54" dur="1" fill="hold">
                                          <p:stCondLst>
                                            <p:cond delay="0"/>
                                          </p:stCondLst>
                                        </p:cTn>
                                        <p:tgtEl>
                                          <p:spTgt spid="62"/>
                                        </p:tgtEl>
                                        <p:attrNameLst>
                                          <p:attrName>style.visibility</p:attrName>
                                        </p:attrNameLst>
                                      </p:cBhvr>
                                      <p:to>
                                        <p:strVal val="visible"/>
                                      </p:to>
                                    </p:set>
                                    <p:anim calcmode="lin" valueType="num">
                                      <p:cBhvr>
                                        <p:cTn id="55" dur="500" fill="hold"/>
                                        <p:tgtEl>
                                          <p:spTgt spid="62"/>
                                        </p:tgtEl>
                                        <p:attrNameLst>
                                          <p:attrName>ppt_w</p:attrName>
                                        </p:attrNameLst>
                                      </p:cBhvr>
                                      <p:tavLst>
                                        <p:tav tm="0">
                                          <p:val>
                                            <p:fltVal val="0"/>
                                          </p:val>
                                        </p:tav>
                                        <p:tav tm="100000">
                                          <p:val>
                                            <p:strVal val="#ppt_w"/>
                                          </p:val>
                                        </p:tav>
                                      </p:tavLst>
                                    </p:anim>
                                    <p:anim calcmode="lin" valueType="num">
                                      <p:cBhvr>
                                        <p:cTn id="56" dur="500" fill="hold"/>
                                        <p:tgtEl>
                                          <p:spTgt spid="62"/>
                                        </p:tgtEl>
                                        <p:attrNameLst>
                                          <p:attrName>ppt_h</p:attrName>
                                        </p:attrNameLst>
                                      </p:cBhvr>
                                      <p:tavLst>
                                        <p:tav tm="0">
                                          <p:val>
                                            <p:fltVal val="0"/>
                                          </p:val>
                                        </p:tav>
                                        <p:tav tm="100000">
                                          <p:val>
                                            <p:strVal val="#ppt_h"/>
                                          </p:val>
                                        </p:tav>
                                      </p:tavLst>
                                    </p:anim>
                                    <p:animEffect transition="in" filter="fade">
                                      <p:cBhvr>
                                        <p:cTn id="57" dur="500"/>
                                        <p:tgtEl>
                                          <p:spTgt spid="62"/>
                                        </p:tgtEl>
                                      </p:cBhvr>
                                    </p:animEffect>
                                  </p:childTnLst>
                                </p:cTn>
                              </p:par>
                              <p:par>
                                <p:cTn id="58" presetID="53" presetClass="entr" presetSubtype="16" fill="hold" grpId="0" nodeType="withEffect">
                                  <p:stCondLst>
                                    <p:cond delay="3750"/>
                                  </p:stCondLst>
                                  <p:childTnLst>
                                    <p:set>
                                      <p:cBhvr>
                                        <p:cTn id="59" dur="1" fill="hold">
                                          <p:stCondLst>
                                            <p:cond delay="0"/>
                                          </p:stCondLst>
                                        </p:cTn>
                                        <p:tgtEl>
                                          <p:spTgt spid="63"/>
                                        </p:tgtEl>
                                        <p:attrNameLst>
                                          <p:attrName>style.visibility</p:attrName>
                                        </p:attrNameLst>
                                      </p:cBhvr>
                                      <p:to>
                                        <p:strVal val="visible"/>
                                      </p:to>
                                    </p:set>
                                    <p:anim calcmode="lin" valueType="num">
                                      <p:cBhvr>
                                        <p:cTn id="60" dur="500" fill="hold"/>
                                        <p:tgtEl>
                                          <p:spTgt spid="63"/>
                                        </p:tgtEl>
                                        <p:attrNameLst>
                                          <p:attrName>ppt_w</p:attrName>
                                        </p:attrNameLst>
                                      </p:cBhvr>
                                      <p:tavLst>
                                        <p:tav tm="0">
                                          <p:val>
                                            <p:fltVal val="0"/>
                                          </p:val>
                                        </p:tav>
                                        <p:tav tm="100000">
                                          <p:val>
                                            <p:strVal val="#ppt_w"/>
                                          </p:val>
                                        </p:tav>
                                      </p:tavLst>
                                    </p:anim>
                                    <p:anim calcmode="lin" valueType="num">
                                      <p:cBhvr>
                                        <p:cTn id="61" dur="500" fill="hold"/>
                                        <p:tgtEl>
                                          <p:spTgt spid="63"/>
                                        </p:tgtEl>
                                        <p:attrNameLst>
                                          <p:attrName>ppt_h</p:attrName>
                                        </p:attrNameLst>
                                      </p:cBhvr>
                                      <p:tavLst>
                                        <p:tav tm="0">
                                          <p:val>
                                            <p:fltVal val="0"/>
                                          </p:val>
                                        </p:tav>
                                        <p:tav tm="100000">
                                          <p:val>
                                            <p:strVal val="#ppt_h"/>
                                          </p:val>
                                        </p:tav>
                                      </p:tavLst>
                                    </p:anim>
                                    <p:animEffect transition="in" filter="fade">
                                      <p:cBhvr>
                                        <p:cTn id="62" dur="500"/>
                                        <p:tgtEl>
                                          <p:spTgt spid="63"/>
                                        </p:tgtEl>
                                      </p:cBhvr>
                                    </p:animEffect>
                                  </p:childTnLst>
                                </p:cTn>
                              </p:par>
                              <p:par>
                                <p:cTn id="63" presetID="53" presetClass="entr" presetSubtype="16" fill="hold" grpId="0" nodeType="withEffect">
                                  <p:stCondLst>
                                    <p:cond delay="475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Effect transition="in" filter="fade">
                                      <p:cBhvr>
                                        <p:cTn id="67" dur="500"/>
                                        <p:tgtEl>
                                          <p:spTgt spid="60"/>
                                        </p:tgtEl>
                                      </p:cBhvr>
                                    </p:animEffect>
                                  </p:childTnLst>
                                </p:cTn>
                              </p:par>
                              <p:par>
                                <p:cTn id="68" presetID="53" presetClass="entr" presetSubtype="16" fill="hold" grpId="0" nodeType="withEffect">
                                  <p:stCondLst>
                                    <p:cond delay="4750"/>
                                  </p:stCondLst>
                                  <p:childTnLst>
                                    <p:set>
                                      <p:cBhvr>
                                        <p:cTn id="69" dur="1" fill="hold">
                                          <p:stCondLst>
                                            <p:cond delay="0"/>
                                          </p:stCondLst>
                                        </p:cTn>
                                        <p:tgtEl>
                                          <p:spTgt spid="61"/>
                                        </p:tgtEl>
                                        <p:attrNameLst>
                                          <p:attrName>style.visibility</p:attrName>
                                        </p:attrNameLst>
                                      </p:cBhvr>
                                      <p:to>
                                        <p:strVal val="visible"/>
                                      </p:to>
                                    </p:set>
                                    <p:anim calcmode="lin" valueType="num">
                                      <p:cBhvr>
                                        <p:cTn id="70" dur="500" fill="hold"/>
                                        <p:tgtEl>
                                          <p:spTgt spid="61"/>
                                        </p:tgtEl>
                                        <p:attrNameLst>
                                          <p:attrName>ppt_w</p:attrName>
                                        </p:attrNameLst>
                                      </p:cBhvr>
                                      <p:tavLst>
                                        <p:tav tm="0">
                                          <p:val>
                                            <p:fltVal val="0"/>
                                          </p:val>
                                        </p:tav>
                                        <p:tav tm="100000">
                                          <p:val>
                                            <p:strVal val="#ppt_w"/>
                                          </p:val>
                                        </p:tav>
                                      </p:tavLst>
                                    </p:anim>
                                    <p:anim calcmode="lin" valueType="num">
                                      <p:cBhvr>
                                        <p:cTn id="71" dur="500" fill="hold"/>
                                        <p:tgtEl>
                                          <p:spTgt spid="61"/>
                                        </p:tgtEl>
                                        <p:attrNameLst>
                                          <p:attrName>ppt_h</p:attrName>
                                        </p:attrNameLst>
                                      </p:cBhvr>
                                      <p:tavLst>
                                        <p:tav tm="0">
                                          <p:val>
                                            <p:fltVal val="0"/>
                                          </p:val>
                                        </p:tav>
                                        <p:tav tm="100000">
                                          <p:val>
                                            <p:strVal val="#ppt_h"/>
                                          </p:val>
                                        </p:tav>
                                      </p:tavLst>
                                    </p:anim>
                                    <p:animEffect transition="in" filter="fade">
                                      <p:cBhvr>
                                        <p:cTn id="72" dur="500"/>
                                        <p:tgtEl>
                                          <p:spTgt spid="61"/>
                                        </p:tgtEl>
                                      </p:cBhvr>
                                    </p:animEffect>
                                  </p:childTnLst>
                                </p:cTn>
                              </p:par>
                              <p:par>
                                <p:cTn id="73" presetID="53" presetClass="entr" presetSubtype="16" fill="hold" nodeType="withEffect">
                                  <p:stCondLst>
                                    <p:cond delay="4750"/>
                                  </p:stCondLst>
                                  <p:childTnLst>
                                    <p:set>
                                      <p:cBhvr>
                                        <p:cTn id="74" dur="1" fill="hold">
                                          <p:stCondLst>
                                            <p:cond delay="0"/>
                                          </p:stCondLst>
                                        </p:cTn>
                                        <p:tgtEl>
                                          <p:spTgt spid="36"/>
                                        </p:tgtEl>
                                        <p:attrNameLst>
                                          <p:attrName>style.visibility</p:attrName>
                                        </p:attrNameLst>
                                      </p:cBhvr>
                                      <p:to>
                                        <p:strVal val="visible"/>
                                      </p:to>
                                    </p:set>
                                    <p:anim calcmode="lin" valueType="num">
                                      <p:cBhvr>
                                        <p:cTn id="75" dur="500" fill="hold"/>
                                        <p:tgtEl>
                                          <p:spTgt spid="36"/>
                                        </p:tgtEl>
                                        <p:attrNameLst>
                                          <p:attrName>ppt_w</p:attrName>
                                        </p:attrNameLst>
                                      </p:cBhvr>
                                      <p:tavLst>
                                        <p:tav tm="0">
                                          <p:val>
                                            <p:fltVal val="0"/>
                                          </p:val>
                                        </p:tav>
                                        <p:tav tm="100000">
                                          <p:val>
                                            <p:strVal val="#ppt_w"/>
                                          </p:val>
                                        </p:tav>
                                      </p:tavLst>
                                    </p:anim>
                                    <p:anim calcmode="lin" valueType="num">
                                      <p:cBhvr>
                                        <p:cTn id="76" dur="500" fill="hold"/>
                                        <p:tgtEl>
                                          <p:spTgt spid="36"/>
                                        </p:tgtEl>
                                        <p:attrNameLst>
                                          <p:attrName>ppt_h</p:attrName>
                                        </p:attrNameLst>
                                      </p:cBhvr>
                                      <p:tavLst>
                                        <p:tav tm="0">
                                          <p:val>
                                            <p:fltVal val="0"/>
                                          </p:val>
                                        </p:tav>
                                        <p:tav tm="100000">
                                          <p:val>
                                            <p:strVal val="#ppt_h"/>
                                          </p:val>
                                        </p:tav>
                                      </p:tavLst>
                                    </p:anim>
                                    <p:animEffect transition="in" filter="fad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P spid="61" grpId="0"/>
      <p:bldP spid="62" grpId="0"/>
      <p:bldP spid="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136473" y="3480270"/>
            <a:ext cx="1776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36473" y="4820059"/>
            <a:ext cx="1776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3283187" y="4146818"/>
            <a:ext cx="2195017" cy="1752600"/>
            <a:chOff x="3474720" y="4038600"/>
            <a:chExt cx="2331720" cy="1752600"/>
          </a:xfrm>
        </p:grpSpPr>
        <p:sp>
          <p:nvSpPr>
            <p:cNvPr id="20" name="文本框 19"/>
            <p:cNvSpPr txBox="1"/>
            <p:nvPr/>
          </p:nvSpPr>
          <p:spPr>
            <a:xfrm>
              <a:off x="3596580" y="4758223"/>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1" name="文本框 20"/>
            <p:cNvSpPr txBox="1"/>
            <p:nvPr/>
          </p:nvSpPr>
          <p:spPr>
            <a:xfrm>
              <a:off x="3596580" y="5299085"/>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2" name="文本框 21"/>
            <p:cNvSpPr txBox="1"/>
            <p:nvPr/>
          </p:nvSpPr>
          <p:spPr>
            <a:xfrm>
              <a:off x="3596580" y="4217364"/>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6" name="矩形 25"/>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65" dirty="0">
                <a:solidFill>
                  <a:prstClr val="white">
                    <a:lumMod val="85000"/>
                  </a:prstClr>
                </a:solidFill>
                <a:latin typeface="字魂105号-简雅黑" panose="00000500000000000000" pitchFamily="2" charset="-122"/>
                <a:ea typeface="字魂105号-简雅黑" panose="00000500000000000000" pitchFamily="2" charset="-122"/>
                <a:cs typeface="+mn-ea"/>
                <a:sym typeface="+mn-lt"/>
              </a:endParaRPr>
            </a:p>
          </p:txBody>
        </p:sp>
        <p:cxnSp>
          <p:nvCxnSpPr>
            <p:cNvPr id="27" name="直接连接符 26"/>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734119" y="4146818"/>
            <a:ext cx="2195017" cy="1752600"/>
            <a:chOff x="3474720" y="4038600"/>
            <a:chExt cx="2331720" cy="1752600"/>
          </a:xfrm>
        </p:grpSpPr>
        <p:sp>
          <p:nvSpPr>
            <p:cNvPr id="31" name="文本框 30"/>
            <p:cNvSpPr txBox="1"/>
            <p:nvPr/>
          </p:nvSpPr>
          <p:spPr>
            <a:xfrm>
              <a:off x="3596580" y="4758224"/>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2" name="文本框 31"/>
            <p:cNvSpPr txBox="1"/>
            <p:nvPr/>
          </p:nvSpPr>
          <p:spPr>
            <a:xfrm>
              <a:off x="3596580" y="5299085"/>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3" name="文本框 32"/>
            <p:cNvSpPr txBox="1"/>
            <p:nvPr/>
          </p:nvSpPr>
          <p:spPr>
            <a:xfrm>
              <a:off x="3596580" y="4217364"/>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4" name="矩形 33"/>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65" dirty="0">
                <a:solidFill>
                  <a:prstClr val="white">
                    <a:lumMod val="85000"/>
                  </a:prstClr>
                </a:solidFill>
                <a:latin typeface="字魂105号-简雅黑" panose="00000500000000000000" pitchFamily="2" charset="-122"/>
                <a:ea typeface="字魂105号-简雅黑" panose="00000500000000000000" pitchFamily="2" charset="-122"/>
                <a:cs typeface="+mn-ea"/>
                <a:sym typeface="+mn-lt"/>
              </a:endParaRPr>
            </a:p>
          </p:txBody>
        </p:sp>
        <p:cxnSp>
          <p:nvCxnSpPr>
            <p:cNvPr id="35" name="直接连接符 34"/>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142368" y="4146818"/>
            <a:ext cx="2195017" cy="1752600"/>
            <a:chOff x="3474720" y="4038600"/>
            <a:chExt cx="2331720" cy="1752600"/>
          </a:xfrm>
        </p:grpSpPr>
        <p:sp>
          <p:nvSpPr>
            <p:cNvPr id="38" name="文本框 37"/>
            <p:cNvSpPr txBox="1"/>
            <p:nvPr/>
          </p:nvSpPr>
          <p:spPr>
            <a:xfrm>
              <a:off x="3596580" y="4758224"/>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39" name="文本框 38"/>
            <p:cNvSpPr txBox="1"/>
            <p:nvPr/>
          </p:nvSpPr>
          <p:spPr>
            <a:xfrm>
              <a:off x="3596580" y="5299085"/>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0" name="文本框 39"/>
            <p:cNvSpPr txBox="1"/>
            <p:nvPr/>
          </p:nvSpPr>
          <p:spPr>
            <a:xfrm>
              <a:off x="3596580" y="4217364"/>
              <a:ext cx="2088001" cy="338554"/>
            </a:xfrm>
            <a:prstGeom prst="rect">
              <a:avLst/>
            </a:prstGeom>
            <a:noFill/>
          </p:spPr>
          <p:txBody>
            <a:bodyPr wrap="square" rtlCol="0">
              <a:spAutoFit/>
            </a:bodyPr>
            <a:lstStyle/>
            <a:p>
              <a:pPr algn="ctr" defTabSz="914400"/>
              <a:r>
                <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6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1" name="矩形 40"/>
            <p:cNvSpPr/>
            <p:nvPr/>
          </p:nvSpPr>
          <p:spPr>
            <a:xfrm>
              <a:off x="3474720" y="4038600"/>
              <a:ext cx="2331720" cy="1752600"/>
            </a:xfrm>
            <a:prstGeom prst="rect">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65" dirty="0">
                <a:solidFill>
                  <a:prstClr val="white">
                    <a:lumMod val="85000"/>
                  </a:prstClr>
                </a:solidFill>
                <a:latin typeface="字魂105号-简雅黑" panose="00000500000000000000" pitchFamily="2" charset="-122"/>
                <a:ea typeface="字魂105号-简雅黑" panose="00000500000000000000" pitchFamily="2" charset="-122"/>
                <a:cs typeface="+mn-ea"/>
                <a:sym typeface="+mn-lt"/>
              </a:endParaRPr>
            </a:p>
          </p:txBody>
        </p:sp>
        <p:cxnSp>
          <p:nvCxnSpPr>
            <p:cNvPr id="42" name="直接连接符 41"/>
            <p:cNvCxnSpPr/>
            <p:nvPr/>
          </p:nvCxnSpPr>
          <p:spPr>
            <a:xfrm>
              <a:off x="3596580" y="464348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596580" y="5189592"/>
              <a:ext cx="208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283187" y="2226580"/>
            <a:ext cx="2195017" cy="1920240"/>
            <a:chOff x="3569970" y="1908810"/>
            <a:chExt cx="2331720" cy="1920240"/>
          </a:xfrm>
          <a:effectLst>
            <a:outerShdw blurRad="254000" dist="63500" dir="2700000" algn="tl" rotWithShape="0">
              <a:prstClr val="black">
                <a:alpha val="30000"/>
              </a:prstClr>
            </a:outerShdw>
          </a:effectLst>
        </p:grpSpPr>
        <p:sp>
          <p:nvSpPr>
            <p:cNvPr id="3" name="矩形 2"/>
            <p:cNvSpPr/>
            <p:nvPr/>
          </p:nvSpPr>
          <p:spPr>
            <a:xfrm>
              <a:off x="3569970" y="1908810"/>
              <a:ext cx="2331720" cy="1920240"/>
            </a:xfrm>
            <a:prstGeom prst="rect">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4" name="Freeform 151"/>
            <p:cNvSpPr>
              <a:spLocks noEditPoints="1"/>
            </p:cNvSpPr>
            <p:nvPr/>
          </p:nvSpPr>
          <p:spPr bwMode="auto">
            <a:xfrm>
              <a:off x="4243782" y="2245834"/>
              <a:ext cx="98409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p:spPr>
          <p:txBody>
            <a:bodyPr vert="horz" wrap="square" lIns="121920" tIns="60960" rIns="121920" bIns="60960" numCol="1" anchor="t" anchorCtr="0" compatLnSpc="1"/>
            <a:lstStyle/>
            <a:p>
              <a:pP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8" name="文本框 47"/>
            <p:cNvSpPr txBox="1"/>
            <p:nvPr/>
          </p:nvSpPr>
          <p:spPr>
            <a:xfrm>
              <a:off x="3691830" y="3381327"/>
              <a:ext cx="2088001" cy="379656"/>
            </a:xfrm>
            <a:prstGeom prst="rect">
              <a:avLst/>
            </a:prstGeom>
            <a:noFill/>
          </p:spPr>
          <p:txBody>
            <a:bodyPr wrap="square" rtlCol="0">
              <a:spAutoFit/>
            </a:bodyPr>
            <a:lstStyle/>
            <a:p>
              <a:pPr algn="ctr" defTabSz="914400"/>
              <a:r>
                <a:rPr lang="zh-CN" altLang="en-US"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 name="组合 6"/>
          <p:cNvGrpSpPr/>
          <p:nvPr/>
        </p:nvGrpSpPr>
        <p:grpSpPr>
          <a:xfrm>
            <a:off x="5749360" y="2226580"/>
            <a:ext cx="2195017" cy="1920240"/>
            <a:chOff x="6252210" y="1908810"/>
            <a:chExt cx="2331720" cy="1920240"/>
          </a:xfrm>
          <a:effectLst>
            <a:outerShdw blurRad="254000" dist="63500" dir="2700000" algn="tl" rotWithShape="0">
              <a:prstClr val="black">
                <a:alpha val="30000"/>
              </a:prstClr>
            </a:outerShdw>
          </a:effectLst>
        </p:grpSpPr>
        <p:sp>
          <p:nvSpPr>
            <p:cNvPr id="4" name="矩形 3"/>
            <p:cNvSpPr/>
            <p:nvPr/>
          </p:nvSpPr>
          <p:spPr>
            <a:xfrm>
              <a:off x="6252210" y="1908810"/>
              <a:ext cx="2331720" cy="1920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9" name="文本框 48"/>
            <p:cNvSpPr txBox="1"/>
            <p:nvPr/>
          </p:nvSpPr>
          <p:spPr>
            <a:xfrm>
              <a:off x="6358830" y="3381326"/>
              <a:ext cx="2088001" cy="379656"/>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pPr defTabSz="914400"/>
              <a:r>
                <a:rPr lang="zh-CN" altLang="en-US" sz="1865" dirty="0">
                  <a:solidFill>
                    <a:prstClr val="white">
                      <a:lumMod val="95000"/>
                    </a:prstClr>
                  </a:solidFill>
                  <a:ea typeface="字魂105号-简雅黑" panose="00000500000000000000" pitchFamily="2" charset="-122"/>
                  <a:cs typeface="+mn-ea"/>
                  <a:sym typeface="+mn-lt"/>
                </a:rPr>
                <a:t>添加标题</a:t>
              </a:r>
              <a:endParaRPr lang="zh-CN" altLang="en-US" sz="1865" dirty="0">
                <a:solidFill>
                  <a:prstClr val="white">
                    <a:lumMod val="95000"/>
                  </a:prstClr>
                </a:solidFill>
                <a:ea typeface="字魂105号-简雅黑" panose="00000500000000000000" pitchFamily="2" charset="-122"/>
                <a:cs typeface="+mn-ea"/>
                <a:sym typeface="+mn-lt"/>
              </a:endParaRPr>
            </a:p>
          </p:txBody>
        </p:sp>
      </p:grpSp>
      <p:grpSp>
        <p:nvGrpSpPr>
          <p:cNvPr id="6" name="组合 5"/>
          <p:cNvGrpSpPr/>
          <p:nvPr/>
        </p:nvGrpSpPr>
        <p:grpSpPr>
          <a:xfrm>
            <a:off x="8149990" y="2226580"/>
            <a:ext cx="2195017" cy="1920240"/>
            <a:chOff x="9025890" y="1908810"/>
            <a:chExt cx="2331720" cy="1920240"/>
          </a:xfrm>
          <a:effectLst>
            <a:outerShdw blurRad="254000" dist="63500" dir="2700000" algn="tl" rotWithShape="0">
              <a:prstClr val="black">
                <a:alpha val="30000"/>
              </a:prstClr>
            </a:outerShdw>
          </a:effectLst>
        </p:grpSpPr>
        <p:sp>
          <p:nvSpPr>
            <p:cNvPr id="5" name="矩形 4"/>
            <p:cNvSpPr/>
            <p:nvPr/>
          </p:nvSpPr>
          <p:spPr>
            <a:xfrm>
              <a:off x="9025890" y="1908810"/>
              <a:ext cx="2331720" cy="1920240"/>
            </a:xfrm>
            <a:prstGeom prst="rect">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7" name="Freeform 145"/>
            <p:cNvSpPr>
              <a:spLocks noEditPoints="1"/>
            </p:cNvSpPr>
            <p:nvPr/>
          </p:nvSpPr>
          <p:spPr bwMode="auto">
            <a:xfrm>
              <a:off x="9712449" y="2282642"/>
              <a:ext cx="958600"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lumMod val="95000"/>
              </a:schemeClr>
            </a:solidFill>
            <a:ln>
              <a:noFill/>
            </a:ln>
          </p:spPr>
          <p:txBody>
            <a:bodyPr vert="horz" wrap="square" lIns="121920" tIns="60960" rIns="121920" bIns="60960" numCol="1" anchor="t" anchorCtr="0" compatLnSpc="1"/>
            <a:lstStyle/>
            <a:p>
              <a:pP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0" name="文本框 49"/>
            <p:cNvSpPr txBox="1"/>
            <p:nvPr/>
          </p:nvSpPr>
          <p:spPr>
            <a:xfrm>
              <a:off x="9140130" y="3381326"/>
              <a:ext cx="2088001" cy="37965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pPr defTabSz="914400"/>
              <a:r>
                <a:rPr lang="zh-CN" altLang="en-US" sz="1865" dirty="0">
                  <a:solidFill>
                    <a:prstClr val="white">
                      <a:lumMod val="95000"/>
                    </a:prstClr>
                  </a:solidFill>
                  <a:ea typeface="字魂105号-简雅黑" panose="00000500000000000000" pitchFamily="2" charset="-122"/>
                  <a:cs typeface="+mn-ea"/>
                  <a:sym typeface="+mn-lt"/>
                </a:rPr>
                <a:t>添加标题</a:t>
              </a:r>
              <a:endParaRPr lang="zh-CN" altLang="en-US" sz="1865" dirty="0">
                <a:solidFill>
                  <a:prstClr val="white">
                    <a:lumMod val="95000"/>
                  </a:prstClr>
                </a:solidFill>
                <a:ea typeface="字魂105号-简雅黑" panose="00000500000000000000" pitchFamily="2" charset="-122"/>
                <a:cs typeface="+mn-ea"/>
                <a:sym typeface="+mn-lt"/>
              </a:endParaRPr>
            </a:p>
          </p:txBody>
        </p:sp>
      </p:grpSp>
      <p:sp>
        <p:nvSpPr>
          <p:cNvPr id="51" name="矩形 50"/>
          <p:cNvSpPr/>
          <p:nvPr/>
        </p:nvSpPr>
        <p:spPr>
          <a:xfrm>
            <a:off x="1061043" y="2267571"/>
            <a:ext cx="1088741" cy="369324"/>
          </a:xfrm>
          <a:prstGeom prst="rect">
            <a:avLst/>
          </a:prstGeom>
        </p:spPr>
        <p:txBody>
          <a:bodyPr wrap="none" lIns="91431" tIns="45716" rIns="91431" bIns="45716">
            <a:spAutoFit/>
          </a:bodyPr>
          <a:lstStyle/>
          <a:p>
            <a:pPr defTabSz="914400"/>
            <a:r>
              <a:rPr lang="zh-CN" altLang="en-US"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2" name="矩形 47"/>
          <p:cNvSpPr>
            <a:spLocks noChangeArrowheads="1"/>
          </p:cNvSpPr>
          <p:nvPr/>
        </p:nvSpPr>
        <p:spPr bwMode="auto">
          <a:xfrm>
            <a:off x="1060781" y="2590340"/>
            <a:ext cx="190938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4" name="Freeform 123"/>
          <p:cNvSpPr>
            <a:spLocks noEditPoints="1"/>
          </p:cNvSpPr>
          <p:nvPr/>
        </p:nvSpPr>
        <p:spPr bwMode="auto">
          <a:xfrm>
            <a:off x="6443666" y="2793631"/>
            <a:ext cx="806400" cy="527592"/>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chemeClr val="bg1">
              <a:lumMod val="95000"/>
            </a:schemeClr>
          </a:solidFill>
          <a:ln>
            <a:noFill/>
          </a:ln>
        </p:spPr>
        <p:txBody>
          <a:bodyPr vert="horz" wrap="square" lIns="91431" tIns="45716" rIns="91431" bIns="45716"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5" name="矩形 54"/>
          <p:cNvSpPr/>
          <p:nvPr/>
        </p:nvSpPr>
        <p:spPr>
          <a:xfrm>
            <a:off x="1061043" y="3598891"/>
            <a:ext cx="1088741" cy="369324"/>
          </a:xfrm>
          <a:prstGeom prst="rect">
            <a:avLst/>
          </a:prstGeom>
        </p:spPr>
        <p:txBody>
          <a:bodyPr wrap="none" lIns="91431" tIns="45716" rIns="91431" bIns="45716">
            <a:spAutoFit/>
          </a:bodyPr>
          <a:lstStyle/>
          <a:p>
            <a:pPr defTabSz="914400"/>
            <a:r>
              <a:rPr lang="zh-CN" altLang="en-US"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6" name="矩形 47"/>
          <p:cNvSpPr>
            <a:spLocks noChangeArrowheads="1"/>
          </p:cNvSpPr>
          <p:nvPr/>
        </p:nvSpPr>
        <p:spPr bwMode="auto">
          <a:xfrm>
            <a:off x="1060781" y="3921662"/>
            <a:ext cx="190938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56"/>
          <p:cNvSpPr/>
          <p:nvPr/>
        </p:nvSpPr>
        <p:spPr>
          <a:xfrm>
            <a:off x="1061043" y="4940997"/>
            <a:ext cx="1088741" cy="369324"/>
          </a:xfrm>
          <a:prstGeom prst="rect">
            <a:avLst/>
          </a:prstGeom>
        </p:spPr>
        <p:txBody>
          <a:bodyPr wrap="none" lIns="91431" tIns="45716" rIns="91431" bIns="45716">
            <a:spAutoFit/>
          </a:bodyPr>
          <a:lstStyle/>
          <a:p>
            <a:pPr defTabSz="914400"/>
            <a:r>
              <a:rPr lang="zh-CN" altLang="en-US"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47"/>
          <p:cNvSpPr>
            <a:spLocks noChangeArrowheads="1"/>
          </p:cNvSpPr>
          <p:nvPr/>
        </p:nvSpPr>
        <p:spPr bwMode="auto">
          <a:xfrm>
            <a:off x="1060781" y="5263767"/>
            <a:ext cx="190938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9"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barn(inVertical)">
                                      <p:cBhvr>
                                        <p:cTn id="10" dur="500"/>
                                        <p:tgtEl>
                                          <p:spTgt spid="37"/>
                                        </p:tgtEl>
                                      </p:cBhvr>
                                    </p:animEffect>
                                  </p:childTnLst>
                                </p:cTn>
                              </p:par>
                              <p:par>
                                <p:cTn id="11" presetID="16" presetClass="entr" presetSubtype="21"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150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250"/>
                                        <p:tgtEl>
                                          <p:spTgt spid="54"/>
                                        </p:tgtEl>
                                      </p:cBhvr>
                                    </p:animEffect>
                                  </p:childTnLst>
                                </p:cTn>
                              </p:par>
                              <p:par>
                                <p:cTn id="17" presetID="16" presetClass="entr" presetSubtype="21" fill="hold" nodeType="withEffect">
                                  <p:stCondLst>
                                    <p:cond delay="1250"/>
                                  </p:stCondLst>
                                  <p:childTnLst>
                                    <p:set>
                                      <p:cBhvr>
                                        <p:cTn id="18" dur="1" fill="hold">
                                          <p:stCondLst>
                                            <p:cond delay="0"/>
                                          </p:stCondLst>
                                        </p:cTn>
                                        <p:tgtEl>
                                          <p:spTgt spid="30"/>
                                        </p:tgtEl>
                                        <p:attrNameLst>
                                          <p:attrName>style.visibility</p:attrName>
                                        </p:attrNameLst>
                                      </p:cBhvr>
                                      <p:to>
                                        <p:strVal val="visible"/>
                                      </p:to>
                                    </p:set>
                                    <p:animEffect transition="in" filter="barn(inVertical)">
                                      <p:cBhvr>
                                        <p:cTn id="19" dur="500"/>
                                        <p:tgtEl>
                                          <p:spTgt spid="30"/>
                                        </p:tgtEl>
                                      </p:cBhvr>
                                    </p:animEffect>
                                  </p:childTnLst>
                                </p:cTn>
                              </p:par>
                              <p:par>
                                <p:cTn id="20" presetID="16" presetClass="entr" presetSubtype="21" fill="hold" nodeType="withEffect">
                                  <p:stCondLst>
                                    <p:cond delay="225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nodeType="withEffect">
                                  <p:stCondLst>
                                    <p:cond delay="225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par>
                          <p:cTn id="26" fill="hold">
                            <p:stCondLst>
                              <p:cond delay="750"/>
                            </p:stCondLst>
                            <p:childTnLst>
                              <p:par>
                                <p:cTn id="27" presetID="14" presetClass="entr" presetSubtype="1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randombar(horizontal)">
                                      <p:cBhvr>
                                        <p:cTn id="32" dur="500"/>
                                        <p:tgtEl>
                                          <p:spTgt spid="10"/>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randombar(horizontal)">
                                      <p:cBhvr>
                                        <p:cTn id="35" dur="500"/>
                                        <p:tgtEl>
                                          <p:spTgt spid="51"/>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randombar(horizontal)">
                                      <p:cBhvr>
                                        <p:cTn id="38" dur="500"/>
                                        <p:tgtEl>
                                          <p:spTgt spid="5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randombar(horizontal)">
                                      <p:cBhvr>
                                        <p:cTn id="41" dur="500"/>
                                        <p:tgtEl>
                                          <p:spTgt spid="55"/>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randombar(horizontal)">
                                      <p:cBhvr>
                                        <p:cTn id="47" dur="500"/>
                                        <p:tgtEl>
                                          <p:spTgt spid="57"/>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randombar(horizontal)">
                                      <p:cBhvr>
                                        <p:cTn id="5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4" grpId="0" animBg="1"/>
      <p:bldP spid="55" grpId="0"/>
      <p:bldP spid="56" grpId="0"/>
      <p:bldP spid="57"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空心弧 8"/>
          <p:cNvSpPr/>
          <p:nvPr/>
        </p:nvSpPr>
        <p:spPr>
          <a:xfrm rot="5400000">
            <a:off x="1093566" y="2069033"/>
            <a:ext cx="4091171" cy="4091173"/>
          </a:xfrm>
          <a:prstGeom prst="blockArc">
            <a:avLst>
              <a:gd name="adj1" fmla="val 1080000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0" name="椭圆 9"/>
          <p:cNvSpPr/>
          <p:nvPr/>
        </p:nvSpPr>
        <p:spPr>
          <a:xfrm>
            <a:off x="3921764" y="2131393"/>
            <a:ext cx="512808" cy="512808"/>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 name="椭圆 10"/>
          <p:cNvSpPr/>
          <p:nvPr/>
        </p:nvSpPr>
        <p:spPr>
          <a:xfrm>
            <a:off x="4784597" y="3217766"/>
            <a:ext cx="512808" cy="51280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3" name="椭圆 12"/>
          <p:cNvSpPr/>
          <p:nvPr/>
        </p:nvSpPr>
        <p:spPr>
          <a:xfrm>
            <a:off x="3925890" y="5601310"/>
            <a:ext cx="512808" cy="512808"/>
          </a:xfrm>
          <a:prstGeom prst="ellipse">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28" name="组合 27"/>
          <p:cNvGrpSpPr/>
          <p:nvPr/>
        </p:nvGrpSpPr>
        <p:grpSpPr>
          <a:xfrm>
            <a:off x="1579366" y="2554621"/>
            <a:ext cx="3120000" cy="3120000"/>
            <a:chOff x="1103084" y="2155824"/>
            <a:chExt cx="3176815" cy="3176815"/>
          </a:xfrm>
          <a:effectLst>
            <a:outerShdw blurRad="254000" dist="63500" dir="2700000" algn="tl" rotWithShape="0">
              <a:prstClr val="black">
                <a:alpha val="30000"/>
              </a:prstClr>
            </a:outerShdw>
          </a:effectLst>
        </p:grpSpPr>
        <p:sp>
          <p:nvSpPr>
            <p:cNvPr id="3" name="椭圆 2"/>
            <p:cNvSpPr/>
            <p:nvPr/>
          </p:nvSpPr>
          <p:spPr>
            <a:xfrm>
              <a:off x="1103084" y="2155824"/>
              <a:ext cx="3176815" cy="3176815"/>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6" name="组合 5"/>
            <p:cNvGrpSpPr>
              <a:grpSpLocks noChangeAspect="1"/>
            </p:cNvGrpSpPr>
            <p:nvPr/>
          </p:nvGrpSpPr>
          <p:grpSpPr>
            <a:xfrm>
              <a:off x="2090420" y="2521751"/>
              <a:ext cx="1202143" cy="1203715"/>
              <a:chOff x="17463" y="1153583"/>
              <a:chExt cx="404813" cy="405342"/>
            </a:xfrm>
            <a:solidFill>
              <a:srgbClr val="E7E7E7"/>
            </a:solidFill>
          </p:grpSpPr>
          <p:sp>
            <p:nvSpPr>
              <p:cNvPr id="29" name="Freeform 611"/>
              <p:cNvSpPr>
                <a:spLocks noEditPoints="1"/>
              </p:cNvSpPr>
              <p:nvPr/>
            </p:nvSpPr>
            <p:spPr bwMode="auto">
              <a:xfrm>
                <a:off x="244475" y="1390650"/>
                <a:ext cx="173038" cy="168275"/>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0" name="Freeform 612"/>
              <p:cNvSpPr/>
              <p:nvPr/>
            </p:nvSpPr>
            <p:spPr bwMode="auto">
              <a:xfrm>
                <a:off x="17463" y="1158875"/>
                <a:ext cx="179388" cy="179388"/>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1" name="Freeform 613"/>
              <p:cNvSpPr/>
              <p:nvPr/>
            </p:nvSpPr>
            <p:spPr bwMode="auto">
              <a:xfrm>
                <a:off x="17463" y="1153583"/>
                <a:ext cx="404813" cy="400050"/>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42" name="组合 41"/>
          <p:cNvGrpSpPr/>
          <p:nvPr/>
        </p:nvGrpSpPr>
        <p:grpSpPr>
          <a:xfrm>
            <a:off x="4431398" y="1907058"/>
            <a:ext cx="2390955" cy="956128"/>
            <a:chOff x="4340951" y="1564822"/>
            <a:chExt cx="2390955" cy="956128"/>
          </a:xfrm>
          <a:effectLst>
            <a:outerShdw blurRad="254000" dist="63500" dir="2700000" algn="tl" rotWithShape="0">
              <a:prstClr val="black">
                <a:alpha val="30000"/>
              </a:prstClr>
            </a:outerShdw>
          </a:effectLst>
        </p:grpSpPr>
        <p:cxnSp>
          <p:nvCxnSpPr>
            <p:cNvPr id="53" name="直接连接符 52"/>
            <p:cNvCxnSpPr/>
            <p:nvPr/>
          </p:nvCxnSpPr>
          <p:spPr>
            <a:xfrm>
              <a:off x="4340951" y="2045561"/>
              <a:ext cx="1440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5775778" y="1564822"/>
              <a:ext cx="956128" cy="956128"/>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41" name="组合 40"/>
            <p:cNvGrpSpPr>
              <a:grpSpLocks noChangeAspect="1"/>
            </p:cNvGrpSpPr>
            <p:nvPr/>
          </p:nvGrpSpPr>
          <p:grpSpPr>
            <a:xfrm>
              <a:off x="6044150" y="1775120"/>
              <a:ext cx="419385" cy="504000"/>
              <a:chOff x="5072479" y="2378340"/>
              <a:chExt cx="239649" cy="288000"/>
            </a:xfrm>
          </p:grpSpPr>
          <p:sp>
            <p:nvSpPr>
              <p:cNvPr id="39"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E5E5E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40"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E5E5E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45" name="组合 44"/>
          <p:cNvGrpSpPr/>
          <p:nvPr/>
        </p:nvGrpSpPr>
        <p:grpSpPr>
          <a:xfrm>
            <a:off x="4438703" y="5379650"/>
            <a:ext cx="2383653" cy="956128"/>
            <a:chOff x="4348253" y="4975681"/>
            <a:chExt cx="2383653" cy="956128"/>
          </a:xfrm>
          <a:effectLst>
            <a:outerShdw blurRad="254000" dist="63500" dir="2700000" algn="tl" rotWithShape="0">
              <a:prstClr val="black">
                <a:alpha val="30000"/>
              </a:prstClr>
            </a:outerShdw>
          </a:effectLst>
        </p:grpSpPr>
        <p:cxnSp>
          <p:nvCxnSpPr>
            <p:cNvPr id="54" name="直接连接符 53"/>
            <p:cNvCxnSpPr/>
            <p:nvPr/>
          </p:nvCxnSpPr>
          <p:spPr>
            <a:xfrm>
              <a:off x="4348253" y="5453745"/>
              <a:ext cx="1440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775778" y="4975681"/>
              <a:ext cx="956128" cy="9561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0" name="Freeform 110"/>
            <p:cNvSpPr>
              <a:spLocks noChangeAspect="1" noEditPoints="1"/>
            </p:cNvSpPr>
            <p:nvPr/>
          </p:nvSpPr>
          <p:spPr bwMode="auto">
            <a:xfrm>
              <a:off x="6046029" y="5239979"/>
              <a:ext cx="447158" cy="396000"/>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3" name="组合 42"/>
          <p:cNvGrpSpPr/>
          <p:nvPr/>
        </p:nvGrpSpPr>
        <p:grpSpPr>
          <a:xfrm>
            <a:off x="5297405" y="2996106"/>
            <a:ext cx="3351723" cy="956128"/>
            <a:chOff x="5484755" y="2623003"/>
            <a:chExt cx="3351723" cy="956128"/>
          </a:xfrm>
          <a:effectLst>
            <a:outerShdw blurRad="254000" dist="63500" dir="2700000" algn="tl" rotWithShape="0">
              <a:prstClr val="black">
                <a:alpha val="30000"/>
              </a:prstClr>
            </a:outerShdw>
          </a:effectLst>
        </p:grpSpPr>
        <p:cxnSp>
          <p:nvCxnSpPr>
            <p:cNvPr id="55" name="直接连接符 54"/>
            <p:cNvCxnSpPr>
              <a:stCxn id="11" idx="6"/>
              <a:endCxn id="7" idx="2"/>
            </p:cNvCxnSpPr>
            <p:nvPr/>
          </p:nvCxnSpPr>
          <p:spPr>
            <a:xfrm>
              <a:off x="5484755" y="3101067"/>
              <a:ext cx="239559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880350" y="2623003"/>
              <a:ext cx="956128" cy="95612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1" name="Freeform 168"/>
            <p:cNvSpPr>
              <a:spLocks noChangeAspect="1" noEditPoints="1"/>
            </p:cNvSpPr>
            <p:nvPr/>
          </p:nvSpPr>
          <p:spPr bwMode="auto">
            <a:xfrm>
              <a:off x="8127242" y="2903067"/>
              <a:ext cx="462345" cy="396000"/>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4" name="组合 43"/>
          <p:cNvGrpSpPr/>
          <p:nvPr/>
        </p:nvGrpSpPr>
        <p:grpSpPr>
          <a:xfrm>
            <a:off x="5113977" y="4263383"/>
            <a:ext cx="3535149" cy="956128"/>
            <a:chOff x="5301329" y="3890281"/>
            <a:chExt cx="3535149" cy="956128"/>
          </a:xfrm>
          <a:effectLst>
            <a:outerShdw blurRad="254000" dist="63500" dir="2700000" algn="tl" rotWithShape="0">
              <a:prstClr val="black">
                <a:alpha val="30000"/>
              </a:prstClr>
            </a:outerShdw>
          </a:effectLst>
        </p:grpSpPr>
        <p:cxnSp>
          <p:nvCxnSpPr>
            <p:cNvPr id="56" name="直接连接符 55"/>
            <p:cNvCxnSpPr>
              <a:endCxn id="5" idx="2"/>
            </p:cNvCxnSpPr>
            <p:nvPr/>
          </p:nvCxnSpPr>
          <p:spPr>
            <a:xfrm>
              <a:off x="5301329" y="4362426"/>
              <a:ext cx="2579021" cy="5919"/>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880350" y="3890281"/>
              <a:ext cx="956128" cy="956128"/>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2" name="Freeform 203"/>
            <p:cNvSpPr>
              <a:spLocks noChangeAspect="1" noEditPoints="1"/>
            </p:cNvSpPr>
            <p:nvPr/>
          </p:nvSpPr>
          <p:spPr bwMode="auto">
            <a:xfrm>
              <a:off x="8167654" y="4154579"/>
              <a:ext cx="413052" cy="39600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49" name="矩形 48"/>
          <p:cNvSpPr/>
          <p:nvPr/>
        </p:nvSpPr>
        <p:spPr>
          <a:xfrm>
            <a:off x="2518642" y="4140265"/>
            <a:ext cx="1210570" cy="400101"/>
          </a:xfrm>
          <a:prstGeom prst="rect">
            <a:avLst/>
          </a:prstGeom>
        </p:spPr>
        <p:txBody>
          <a:bodyPr wrap="none" lIns="91431" tIns="45716" rIns="91431" bIns="45716">
            <a:spAutoFit/>
          </a:bodyPr>
          <a:lstStyle/>
          <a:p>
            <a:pPr defTabSz="914400"/>
            <a:r>
              <a:rPr lang="zh-CN" altLang="en-US" sz="2000"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47"/>
          <p:cNvSpPr>
            <a:spLocks noChangeArrowheads="1"/>
          </p:cNvSpPr>
          <p:nvPr/>
        </p:nvSpPr>
        <p:spPr bwMode="auto">
          <a:xfrm>
            <a:off x="2074208" y="4536221"/>
            <a:ext cx="2099455" cy="90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10000"/>
              </a:lnSpc>
              <a:spcBef>
                <a:spcPct val="0"/>
              </a:spcBef>
              <a:buNone/>
            </a:pPr>
            <a:r>
              <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57"/>
          <p:cNvSpPr/>
          <p:nvPr/>
        </p:nvSpPr>
        <p:spPr>
          <a:xfrm>
            <a:off x="6873554" y="1783690"/>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9" name="矩形 47"/>
          <p:cNvSpPr>
            <a:spLocks noChangeArrowheads="1"/>
          </p:cNvSpPr>
          <p:nvPr/>
        </p:nvSpPr>
        <p:spPr bwMode="auto">
          <a:xfrm>
            <a:off x="6876354" y="2151127"/>
            <a:ext cx="263322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2" name="矩形 61"/>
          <p:cNvSpPr/>
          <p:nvPr/>
        </p:nvSpPr>
        <p:spPr>
          <a:xfrm>
            <a:off x="6873554" y="5334116"/>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3" name="矩形 47"/>
          <p:cNvSpPr>
            <a:spLocks noChangeArrowheads="1"/>
          </p:cNvSpPr>
          <p:nvPr/>
        </p:nvSpPr>
        <p:spPr bwMode="auto">
          <a:xfrm>
            <a:off x="6876354" y="5701553"/>
            <a:ext cx="2633228"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4" name="矩形 63"/>
          <p:cNvSpPr/>
          <p:nvPr/>
        </p:nvSpPr>
        <p:spPr>
          <a:xfrm>
            <a:off x="8708902" y="2885161"/>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5" name="矩形 47"/>
          <p:cNvSpPr>
            <a:spLocks noChangeArrowheads="1"/>
          </p:cNvSpPr>
          <p:nvPr/>
        </p:nvSpPr>
        <p:spPr bwMode="auto">
          <a:xfrm>
            <a:off x="8711704" y="3252595"/>
            <a:ext cx="2058299"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6" name="矩形 65"/>
          <p:cNvSpPr/>
          <p:nvPr/>
        </p:nvSpPr>
        <p:spPr>
          <a:xfrm>
            <a:off x="8708902" y="4189992"/>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7" name="矩形 47"/>
          <p:cNvSpPr>
            <a:spLocks noChangeArrowheads="1"/>
          </p:cNvSpPr>
          <p:nvPr/>
        </p:nvSpPr>
        <p:spPr bwMode="auto">
          <a:xfrm>
            <a:off x="8711704" y="4557427"/>
            <a:ext cx="2058299"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2" name="椭圆 11"/>
          <p:cNvSpPr/>
          <p:nvPr/>
        </p:nvSpPr>
        <p:spPr>
          <a:xfrm>
            <a:off x="4795297" y="4485043"/>
            <a:ext cx="512808" cy="512808"/>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0"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p:cTn id="7" dur="400" fill="hold"/>
                                        <p:tgtEl>
                                          <p:spTgt spid="28"/>
                                        </p:tgtEl>
                                        <p:attrNameLst>
                                          <p:attrName>ppt_w</p:attrName>
                                        </p:attrNameLst>
                                      </p:cBhvr>
                                      <p:tavLst>
                                        <p:tav tm="0">
                                          <p:val>
                                            <p:fltVal val="0"/>
                                          </p:val>
                                        </p:tav>
                                        <p:tav tm="100000">
                                          <p:val>
                                            <p:strVal val="#ppt_w"/>
                                          </p:val>
                                        </p:tav>
                                      </p:tavLst>
                                    </p:anim>
                                    <p:anim calcmode="lin" valueType="num">
                                      <p:cBhvr>
                                        <p:cTn id="8" dur="400" fill="hold"/>
                                        <p:tgtEl>
                                          <p:spTgt spid="28"/>
                                        </p:tgtEl>
                                        <p:attrNameLst>
                                          <p:attrName>ppt_h</p:attrName>
                                        </p:attrNameLst>
                                      </p:cBhvr>
                                      <p:tavLst>
                                        <p:tav tm="0">
                                          <p:val>
                                            <p:fltVal val="0"/>
                                          </p:val>
                                        </p:tav>
                                        <p:tav tm="100000">
                                          <p:val>
                                            <p:strVal val="#ppt_h"/>
                                          </p:val>
                                        </p:tav>
                                      </p:tavLst>
                                    </p:anim>
                                    <p:animEffect transition="in" filter="fade">
                                      <p:cBhvr>
                                        <p:cTn id="9" dur="400"/>
                                        <p:tgtEl>
                                          <p:spTgt spid="28"/>
                                        </p:tgtEl>
                                      </p:cBhvr>
                                    </p:animEffect>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anim calcmode="lin" valueType="num">
                                      <p:cBhvr>
                                        <p:cTn id="19" dur="500" fill="hold"/>
                                        <p:tgtEl>
                                          <p:spTgt spid="57"/>
                                        </p:tgtEl>
                                        <p:attrNameLst>
                                          <p:attrName>ppt_x</p:attrName>
                                        </p:attrNameLst>
                                      </p:cBhvr>
                                      <p:tavLst>
                                        <p:tav tm="0">
                                          <p:val>
                                            <p:strVal val="#ppt_x"/>
                                          </p:val>
                                        </p:tav>
                                        <p:tav tm="100000">
                                          <p:val>
                                            <p:strVal val="#ppt_x"/>
                                          </p:val>
                                        </p:tav>
                                      </p:tavLst>
                                    </p:anim>
                                    <p:anim calcmode="lin" valueType="num">
                                      <p:cBhvr>
                                        <p:cTn id="20" dur="500" fill="hold"/>
                                        <p:tgtEl>
                                          <p:spTgt spid="57"/>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350"/>
                                        <p:tgtEl>
                                          <p:spTgt spid="9"/>
                                        </p:tgtEl>
                                      </p:cBhvr>
                                    </p:animEffect>
                                  </p:childTnLst>
                                </p:cTn>
                              </p:par>
                              <p:par>
                                <p:cTn id="24" presetID="53" presetClass="entr" presetSubtype="16"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400" fill="hold"/>
                                        <p:tgtEl>
                                          <p:spTgt spid="10"/>
                                        </p:tgtEl>
                                        <p:attrNameLst>
                                          <p:attrName>ppt_w</p:attrName>
                                        </p:attrNameLst>
                                      </p:cBhvr>
                                      <p:tavLst>
                                        <p:tav tm="0">
                                          <p:val>
                                            <p:fltVal val="0"/>
                                          </p:val>
                                        </p:tav>
                                        <p:tav tm="100000">
                                          <p:val>
                                            <p:strVal val="#ppt_w"/>
                                          </p:val>
                                        </p:tav>
                                      </p:tavLst>
                                    </p:anim>
                                    <p:anim calcmode="lin" valueType="num">
                                      <p:cBhvr>
                                        <p:cTn id="27" dur="400" fill="hold"/>
                                        <p:tgtEl>
                                          <p:spTgt spid="10"/>
                                        </p:tgtEl>
                                        <p:attrNameLst>
                                          <p:attrName>ppt_h</p:attrName>
                                        </p:attrNameLst>
                                      </p:cBhvr>
                                      <p:tavLst>
                                        <p:tav tm="0">
                                          <p:val>
                                            <p:fltVal val="0"/>
                                          </p:val>
                                        </p:tav>
                                        <p:tav tm="100000">
                                          <p:val>
                                            <p:strVal val="#ppt_h"/>
                                          </p:val>
                                        </p:tav>
                                      </p:tavLst>
                                    </p:anim>
                                    <p:animEffect transition="in" filter="fade">
                                      <p:cBhvr>
                                        <p:cTn id="28" dur="400"/>
                                        <p:tgtEl>
                                          <p:spTgt spid="10"/>
                                        </p:tgtEl>
                                      </p:cBhvr>
                                    </p:animEffect>
                                  </p:childTnLst>
                                </p:cTn>
                              </p:par>
                              <p:par>
                                <p:cTn id="29" presetID="53" presetClass="entr" presetSubtype="16"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400" fill="hold"/>
                                        <p:tgtEl>
                                          <p:spTgt spid="11"/>
                                        </p:tgtEl>
                                        <p:attrNameLst>
                                          <p:attrName>ppt_w</p:attrName>
                                        </p:attrNameLst>
                                      </p:cBhvr>
                                      <p:tavLst>
                                        <p:tav tm="0">
                                          <p:val>
                                            <p:fltVal val="0"/>
                                          </p:val>
                                        </p:tav>
                                        <p:tav tm="100000">
                                          <p:val>
                                            <p:strVal val="#ppt_w"/>
                                          </p:val>
                                        </p:tav>
                                      </p:tavLst>
                                    </p:anim>
                                    <p:anim calcmode="lin" valueType="num">
                                      <p:cBhvr>
                                        <p:cTn id="32" dur="400" fill="hold"/>
                                        <p:tgtEl>
                                          <p:spTgt spid="11"/>
                                        </p:tgtEl>
                                        <p:attrNameLst>
                                          <p:attrName>ppt_h</p:attrName>
                                        </p:attrNameLst>
                                      </p:cBhvr>
                                      <p:tavLst>
                                        <p:tav tm="0">
                                          <p:val>
                                            <p:fltVal val="0"/>
                                          </p:val>
                                        </p:tav>
                                        <p:tav tm="100000">
                                          <p:val>
                                            <p:strVal val="#ppt_h"/>
                                          </p:val>
                                        </p:tav>
                                      </p:tavLst>
                                    </p:anim>
                                    <p:animEffect transition="in" filter="fade">
                                      <p:cBhvr>
                                        <p:cTn id="33" dur="400"/>
                                        <p:tgtEl>
                                          <p:spTgt spid="11"/>
                                        </p:tgtEl>
                                      </p:cBhvr>
                                    </p:animEffect>
                                  </p:childTnLst>
                                </p:cTn>
                              </p:par>
                              <p:par>
                                <p:cTn id="34" presetID="53" presetClass="entr" presetSubtype="16" fill="hold" grpId="0" nodeType="withEffect">
                                  <p:stCondLst>
                                    <p:cond delay="2500"/>
                                  </p:stCondLst>
                                  <p:childTnLst>
                                    <p:set>
                                      <p:cBhvr>
                                        <p:cTn id="35" dur="1" fill="hold">
                                          <p:stCondLst>
                                            <p:cond delay="0"/>
                                          </p:stCondLst>
                                        </p:cTn>
                                        <p:tgtEl>
                                          <p:spTgt spid="12"/>
                                        </p:tgtEl>
                                        <p:attrNameLst>
                                          <p:attrName>style.visibility</p:attrName>
                                        </p:attrNameLst>
                                      </p:cBhvr>
                                      <p:to>
                                        <p:strVal val="visible"/>
                                      </p:to>
                                    </p:set>
                                    <p:anim calcmode="lin" valueType="num">
                                      <p:cBhvr>
                                        <p:cTn id="36" dur="400" fill="hold"/>
                                        <p:tgtEl>
                                          <p:spTgt spid="12"/>
                                        </p:tgtEl>
                                        <p:attrNameLst>
                                          <p:attrName>ppt_w</p:attrName>
                                        </p:attrNameLst>
                                      </p:cBhvr>
                                      <p:tavLst>
                                        <p:tav tm="0">
                                          <p:val>
                                            <p:fltVal val="0"/>
                                          </p:val>
                                        </p:tav>
                                        <p:tav tm="100000">
                                          <p:val>
                                            <p:strVal val="#ppt_w"/>
                                          </p:val>
                                        </p:tav>
                                      </p:tavLst>
                                    </p:anim>
                                    <p:anim calcmode="lin" valueType="num">
                                      <p:cBhvr>
                                        <p:cTn id="37" dur="400" fill="hold"/>
                                        <p:tgtEl>
                                          <p:spTgt spid="12"/>
                                        </p:tgtEl>
                                        <p:attrNameLst>
                                          <p:attrName>ppt_h</p:attrName>
                                        </p:attrNameLst>
                                      </p:cBhvr>
                                      <p:tavLst>
                                        <p:tav tm="0">
                                          <p:val>
                                            <p:fltVal val="0"/>
                                          </p:val>
                                        </p:tav>
                                        <p:tav tm="100000">
                                          <p:val>
                                            <p:strVal val="#ppt_h"/>
                                          </p:val>
                                        </p:tav>
                                      </p:tavLst>
                                    </p:anim>
                                    <p:animEffect transition="in" filter="fade">
                                      <p:cBhvr>
                                        <p:cTn id="38" dur="400"/>
                                        <p:tgtEl>
                                          <p:spTgt spid="12"/>
                                        </p:tgtEl>
                                      </p:cBhvr>
                                    </p:animEffect>
                                  </p:childTnLst>
                                </p:cTn>
                              </p:par>
                              <p:par>
                                <p:cTn id="39" presetID="53" presetClass="entr" presetSubtype="16" fill="hold" grpId="0" nodeType="withEffect">
                                  <p:stCondLst>
                                    <p:cond delay="3000"/>
                                  </p:stCondLst>
                                  <p:childTnLst>
                                    <p:set>
                                      <p:cBhvr>
                                        <p:cTn id="40" dur="1" fill="hold">
                                          <p:stCondLst>
                                            <p:cond delay="0"/>
                                          </p:stCondLst>
                                        </p:cTn>
                                        <p:tgtEl>
                                          <p:spTgt spid="13"/>
                                        </p:tgtEl>
                                        <p:attrNameLst>
                                          <p:attrName>style.visibility</p:attrName>
                                        </p:attrNameLst>
                                      </p:cBhvr>
                                      <p:to>
                                        <p:strVal val="visible"/>
                                      </p:to>
                                    </p:set>
                                    <p:anim calcmode="lin" valueType="num">
                                      <p:cBhvr>
                                        <p:cTn id="41" dur="400" fill="hold"/>
                                        <p:tgtEl>
                                          <p:spTgt spid="13"/>
                                        </p:tgtEl>
                                        <p:attrNameLst>
                                          <p:attrName>ppt_w</p:attrName>
                                        </p:attrNameLst>
                                      </p:cBhvr>
                                      <p:tavLst>
                                        <p:tav tm="0">
                                          <p:val>
                                            <p:fltVal val="0"/>
                                          </p:val>
                                        </p:tav>
                                        <p:tav tm="100000">
                                          <p:val>
                                            <p:strVal val="#ppt_w"/>
                                          </p:val>
                                        </p:tav>
                                      </p:tavLst>
                                    </p:anim>
                                    <p:anim calcmode="lin" valueType="num">
                                      <p:cBhvr>
                                        <p:cTn id="42" dur="400" fill="hold"/>
                                        <p:tgtEl>
                                          <p:spTgt spid="13"/>
                                        </p:tgtEl>
                                        <p:attrNameLst>
                                          <p:attrName>ppt_h</p:attrName>
                                        </p:attrNameLst>
                                      </p:cBhvr>
                                      <p:tavLst>
                                        <p:tav tm="0">
                                          <p:val>
                                            <p:fltVal val="0"/>
                                          </p:val>
                                        </p:tav>
                                        <p:tav tm="100000">
                                          <p:val>
                                            <p:strVal val="#ppt_h"/>
                                          </p:val>
                                        </p:tav>
                                      </p:tavLst>
                                    </p:anim>
                                    <p:animEffect transition="in" filter="fade">
                                      <p:cBhvr>
                                        <p:cTn id="43" dur="400"/>
                                        <p:tgtEl>
                                          <p:spTgt spid="13"/>
                                        </p:tgtEl>
                                      </p:cBhvr>
                                    </p:animEffect>
                                  </p:childTnLst>
                                </p:cTn>
                              </p:par>
                              <p:par>
                                <p:cTn id="44" presetID="2" presetClass="entr" presetSubtype="2" fill="hold" nodeType="withEffect">
                                  <p:stCondLst>
                                    <p:cond delay="375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childTnLst>
                          </p:cTn>
                        </p:par>
                        <p:par>
                          <p:cTn id="48" fill="hold">
                            <p:stCondLst>
                              <p:cond delay="1250"/>
                            </p:stCondLst>
                            <p:childTnLst>
                              <p:par>
                                <p:cTn id="49" presetID="22" presetClass="entr" presetSubtype="8"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1750"/>
                            </p:stCondLst>
                            <p:childTnLst>
                              <p:par>
                                <p:cTn id="56" presetID="2" presetClass="entr" presetSubtype="2" fill="hold" nodeType="afterEffect">
                                  <p:stCondLst>
                                    <p:cond delay="25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1+#ppt_w/2"/>
                                          </p:val>
                                        </p:tav>
                                        <p:tav tm="100000">
                                          <p:val>
                                            <p:strVal val="#ppt_x"/>
                                          </p:val>
                                        </p:tav>
                                      </p:tavLst>
                                    </p:anim>
                                    <p:anim calcmode="lin" valueType="num">
                                      <p:cBhvr additive="base">
                                        <p:cTn id="59" dur="500" fill="hold"/>
                                        <p:tgtEl>
                                          <p:spTgt spid="43"/>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left)">
                                      <p:cBhvr>
                                        <p:cTn id="66" dur="500"/>
                                        <p:tgtEl>
                                          <p:spTgt spid="65"/>
                                        </p:tgtEl>
                                      </p:cBhvr>
                                    </p:animEffect>
                                  </p:childTnLst>
                                </p:cTn>
                              </p:par>
                            </p:childTnLst>
                          </p:cTn>
                        </p:par>
                        <p:par>
                          <p:cTn id="67" fill="hold">
                            <p:stCondLst>
                              <p:cond delay="3000"/>
                            </p:stCondLst>
                            <p:childTnLst>
                              <p:par>
                                <p:cTn id="68" presetID="2" presetClass="entr" presetSubtype="2" fill="hold" nodeType="afterEffect">
                                  <p:stCondLst>
                                    <p:cond delay="25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500" fill="hold"/>
                                        <p:tgtEl>
                                          <p:spTgt spid="44"/>
                                        </p:tgtEl>
                                        <p:attrNameLst>
                                          <p:attrName>ppt_x</p:attrName>
                                        </p:attrNameLst>
                                      </p:cBhvr>
                                      <p:tavLst>
                                        <p:tav tm="0">
                                          <p:val>
                                            <p:strVal val="1+#ppt_w/2"/>
                                          </p:val>
                                        </p:tav>
                                        <p:tav tm="100000">
                                          <p:val>
                                            <p:strVal val="#ppt_x"/>
                                          </p:val>
                                        </p:tav>
                                      </p:tavLst>
                                    </p:anim>
                                    <p:anim calcmode="lin" valueType="num">
                                      <p:cBhvr additive="base">
                                        <p:cTn id="71" dur="500" fill="hold"/>
                                        <p:tgtEl>
                                          <p:spTgt spid="44"/>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500"/>
                                        <p:tgtEl>
                                          <p:spTgt spid="6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wipe(left)">
                                      <p:cBhvr>
                                        <p:cTn id="78" dur="500"/>
                                        <p:tgtEl>
                                          <p:spTgt spid="67"/>
                                        </p:tgtEl>
                                      </p:cBhvr>
                                    </p:animEffect>
                                  </p:childTnLst>
                                </p:cTn>
                              </p:par>
                            </p:childTnLst>
                          </p:cTn>
                        </p:par>
                        <p:par>
                          <p:cTn id="79" fill="hold">
                            <p:stCondLst>
                              <p:cond delay="4250"/>
                            </p:stCondLst>
                            <p:childTnLst>
                              <p:par>
                                <p:cTn id="80" presetID="2" presetClass="entr" presetSubtype="2" fill="hold" nodeType="afterEffect">
                                  <p:stCondLst>
                                    <p:cond delay="25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500" fill="hold"/>
                                        <p:tgtEl>
                                          <p:spTgt spid="45"/>
                                        </p:tgtEl>
                                        <p:attrNameLst>
                                          <p:attrName>ppt_x</p:attrName>
                                        </p:attrNameLst>
                                      </p:cBhvr>
                                      <p:tavLst>
                                        <p:tav tm="0">
                                          <p:val>
                                            <p:strVal val="1+#ppt_w/2"/>
                                          </p:val>
                                        </p:tav>
                                        <p:tav tm="100000">
                                          <p:val>
                                            <p:strVal val="#ppt_x"/>
                                          </p:val>
                                        </p:tav>
                                      </p:tavLst>
                                    </p:anim>
                                    <p:anim calcmode="lin" valueType="num">
                                      <p:cBhvr additive="base">
                                        <p:cTn id="83" dur="500" fill="hold"/>
                                        <p:tgtEl>
                                          <p:spTgt spid="45"/>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left)">
                                      <p:cBhvr>
                                        <p:cTn id="87" dur="500"/>
                                        <p:tgtEl>
                                          <p:spTgt spid="6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wipe(left)">
                                      <p:cBhvr>
                                        <p:cTn id="9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49" grpId="0"/>
      <p:bldP spid="57" grpId="0"/>
      <p:bldP spid="58" grpId="0"/>
      <p:bldP spid="59" grpId="0"/>
      <p:bldP spid="62" grpId="0"/>
      <p:bldP spid="63" grpId="0"/>
      <p:bldP spid="64" grpId="0"/>
      <p:bldP spid="65" grpId="0"/>
      <p:bldP spid="66" grpId="0"/>
      <p:bldP spid="67"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a:endCxn id="5" idx="1"/>
          </p:cNvCxnSpPr>
          <p:nvPr/>
        </p:nvCxnSpPr>
        <p:spPr>
          <a:xfrm flipV="1">
            <a:off x="3718084" y="2269791"/>
            <a:ext cx="1535835" cy="1462273"/>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5"/>
            <a:endCxn id="4" idx="1"/>
          </p:cNvCxnSpPr>
          <p:nvPr/>
        </p:nvCxnSpPr>
        <p:spPr>
          <a:xfrm flipV="1">
            <a:off x="6915269" y="2440009"/>
            <a:ext cx="1659383" cy="1491125"/>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909844" y="1925713"/>
            <a:ext cx="2349499" cy="2349499"/>
            <a:chOff x="4892222" y="1779814"/>
            <a:chExt cx="2349499" cy="2349499"/>
          </a:xfrm>
        </p:grpSpPr>
        <p:sp>
          <p:nvSpPr>
            <p:cNvPr id="5" name="椭圆 4"/>
            <p:cNvSpPr/>
            <p:nvPr/>
          </p:nvSpPr>
          <p:spPr>
            <a:xfrm>
              <a:off x="4892222" y="1779814"/>
              <a:ext cx="2349499" cy="2349499"/>
            </a:xfrm>
            <a:prstGeom prst="ellipse">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5" name="Freeform 514"/>
            <p:cNvSpPr>
              <a:spLocks noChangeAspect="1" noEditPoints="1"/>
            </p:cNvSpPr>
            <p:nvPr/>
          </p:nvSpPr>
          <p:spPr bwMode="auto">
            <a:xfrm>
              <a:off x="5558500" y="2202811"/>
              <a:ext cx="1016943" cy="720000"/>
            </a:xfrm>
            <a:custGeom>
              <a:avLst/>
              <a:gdLst>
                <a:gd name="T0" fmla="*/ 100 w 106"/>
                <a:gd name="T1" fmla="*/ 63 h 75"/>
                <a:gd name="T2" fmla="*/ 70 w 106"/>
                <a:gd name="T3" fmla="*/ 63 h 75"/>
                <a:gd name="T4" fmla="*/ 70 w 106"/>
                <a:gd name="T5" fmla="*/ 60 h 75"/>
                <a:gd name="T6" fmla="*/ 88 w 106"/>
                <a:gd name="T7" fmla="*/ 60 h 75"/>
                <a:gd name="T8" fmla="*/ 94 w 106"/>
                <a:gd name="T9" fmla="*/ 54 h 75"/>
                <a:gd name="T10" fmla="*/ 94 w 106"/>
                <a:gd name="T11" fmla="*/ 6 h 75"/>
                <a:gd name="T12" fmla="*/ 88 w 106"/>
                <a:gd name="T13" fmla="*/ 0 h 75"/>
                <a:gd name="T14" fmla="*/ 18 w 106"/>
                <a:gd name="T15" fmla="*/ 0 h 75"/>
                <a:gd name="T16" fmla="*/ 12 w 106"/>
                <a:gd name="T17" fmla="*/ 6 h 75"/>
                <a:gd name="T18" fmla="*/ 12 w 106"/>
                <a:gd name="T19" fmla="*/ 54 h 75"/>
                <a:gd name="T20" fmla="*/ 18 w 106"/>
                <a:gd name="T21" fmla="*/ 60 h 75"/>
                <a:gd name="T22" fmla="*/ 35 w 106"/>
                <a:gd name="T23" fmla="*/ 60 h 75"/>
                <a:gd name="T24" fmla="*/ 35 w 106"/>
                <a:gd name="T25" fmla="*/ 63 h 75"/>
                <a:gd name="T26" fmla="*/ 6 w 106"/>
                <a:gd name="T27" fmla="*/ 63 h 75"/>
                <a:gd name="T28" fmla="*/ 0 w 106"/>
                <a:gd name="T29" fmla="*/ 69 h 75"/>
                <a:gd name="T30" fmla="*/ 0 w 106"/>
                <a:gd name="T31" fmla="*/ 69 h 75"/>
                <a:gd name="T32" fmla="*/ 6 w 106"/>
                <a:gd name="T33" fmla="*/ 75 h 75"/>
                <a:gd name="T34" fmla="*/ 100 w 106"/>
                <a:gd name="T35" fmla="*/ 75 h 75"/>
                <a:gd name="T36" fmla="*/ 106 w 106"/>
                <a:gd name="T37" fmla="*/ 69 h 75"/>
                <a:gd name="T38" fmla="*/ 106 w 106"/>
                <a:gd name="T39" fmla="*/ 69 h 75"/>
                <a:gd name="T40" fmla="*/ 100 w 106"/>
                <a:gd name="T41" fmla="*/ 63 h 75"/>
                <a:gd name="T42" fmla="*/ 18 w 106"/>
                <a:gd name="T43" fmla="*/ 56 h 75"/>
                <a:gd name="T44" fmla="*/ 16 w 106"/>
                <a:gd name="T45" fmla="*/ 54 h 75"/>
                <a:gd name="T46" fmla="*/ 16 w 106"/>
                <a:gd name="T47" fmla="*/ 6 h 75"/>
                <a:gd name="T48" fmla="*/ 18 w 106"/>
                <a:gd name="T49" fmla="*/ 4 h 75"/>
                <a:gd name="T50" fmla="*/ 88 w 106"/>
                <a:gd name="T51" fmla="*/ 4 h 75"/>
                <a:gd name="T52" fmla="*/ 90 w 106"/>
                <a:gd name="T53" fmla="*/ 6 h 75"/>
                <a:gd name="T54" fmla="*/ 90 w 106"/>
                <a:gd name="T55" fmla="*/ 54 h 75"/>
                <a:gd name="T56" fmla="*/ 88 w 106"/>
                <a:gd name="T57" fmla="*/ 56 h 75"/>
                <a:gd name="T58" fmla="*/ 18 w 106"/>
                <a:gd name="T59" fmla="*/ 56 h 75"/>
                <a:gd name="T60" fmla="*/ 66 w 106"/>
                <a:gd name="T61" fmla="*/ 63 h 75"/>
                <a:gd name="T62" fmla="*/ 39 w 106"/>
                <a:gd name="T63" fmla="*/ 63 h 75"/>
                <a:gd name="T64" fmla="*/ 39 w 106"/>
                <a:gd name="T65" fmla="*/ 60 h 75"/>
                <a:gd name="T66" fmla="*/ 66 w 106"/>
                <a:gd name="T67" fmla="*/ 60 h 75"/>
                <a:gd name="T68" fmla="*/ 66 w 106"/>
                <a:gd name="T69"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75">
                  <a:moveTo>
                    <a:pt x="100" y="63"/>
                  </a:moveTo>
                  <a:cubicBezTo>
                    <a:pt x="70" y="63"/>
                    <a:pt x="70" y="63"/>
                    <a:pt x="70" y="63"/>
                  </a:cubicBezTo>
                  <a:cubicBezTo>
                    <a:pt x="70" y="60"/>
                    <a:pt x="70" y="60"/>
                    <a:pt x="70" y="60"/>
                  </a:cubicBezTo>
                  <a:cubicBezTo>
                    <a:pt x="88" y="60"/>
                    <a:pt x="88" y="60"/>
                    <a:pt x="88" y="60"/>
                  </a:cubicBezTo>
                  <a:cubicBezTo>
                    <a:pt x="91" y="60"/>
                    <a:pt x="94" y="57"/>
                    <a:pt x="94" y="54"/>
                  </a:cubicBezTo>
                  <a:cubicBezTo>
                    <a:pt x="94" y="6"/>
                    <a:pt x="94" y="6"/>
                    <a:pt x="94" y="6"/>
                  </a:cubicBezTo>
                  <a:cubicBezTo>
                    <a:pt x="94" y="3"/>
                    <a:pt x="91" y="0"/>
                    <a:pt x="88" y="0"/>
                  </a:cubicBezTo>
                  <a:cubicBezTo>
                    <a:pt x="18" y="0"/>
                    <a:pt x="18" y="0"/>
                    <a:pt x="18" y="0"/>
                  </a:cubicBezTo>
                  <a:cubicBezTo>
                    <a:pt x="14" y="0"/>
                    <a:pt x="12" y="3"/>
                    <a:pt x="12" y="6"/>
                  </a:cubicBezTo>
                  <a:cubicBezTo>
                    <a:pt x="12" y="54"/>
                    <a:pt x="12" y="54"/>
                    <a:pt x="12" y="54"/>
                  </a:cubicBezTo>
                  <a:cubicBezTo>
                    <a:pt x="12" y="57"/>
                    <a:pt x="14" y="60"/>
                    <a:pt x="18" y="60"/>
                  </a:cubicBezTo>
                  <a:cubicBezTo>
                    <a:pt x="35" y="60"/>
                    <a:pt x="35" y="60"/>
                    <a:pt x="35" y="60"/>
                  </a:cubicBezTo>
                  <a:cubicBezTo>
                    <a:pt x="35" y="63"/>
                    <a:pt x="35" y="63"/>
                    <a:pt x="35" y="63"/>
                  </a:cubicBezTo>
                  <a:cubicBezTo>
                    <a:pt x="6" y="63"/>
                    <a:pt x="6" y="63"/>
                    <a:pt x="6" y="63"/>
                  </a:cubicBezTo>
                  <a:cubicBezTo>
                    <a:pt x="2" y="63"/>
                    <a:pt x="0" y="66"/>
                    <a:pt x="0" y="69"/>
                  </a:cubicBezTo>
                  <a:cubicBezTo>
                    <a:pt x="0" y="69"/>
                    <a:pt x="0" y="69"/>
                    <a:pt x="0" y="69"/>
                  </a:cubicBezTo>
                  <a:cubicBezTo>
                    <a:pt x="0" y="73"/>
                    <a:pt x="2" y="75"/>
                    <a:pt x="6" y="75"/>
                  </a:cubicBezTo>
                  <a:cubicBezTo>
                    <a:pt x="100" y="75"/>
                    <a:pt x="100" y="75"/>
                    <a:pt x="100" y="75"/>
                  </a:cubicBezTo>
                  <a:cubicBezTo>
                    <a:pt x="103" y="75"/>
                    <a:pt x="106" y="73"/>
                    <a:pt x="106" y="69"/>
                  </a:cubicBezTo>
                  <a:cubicBezTo>
                    <a:pt x="106" y="69"/>
                    <a:pt x="106" y="69"/>
                    <a:pt x="106" y="69"/>
                  </a:cubicBezTo>
                  <a:cubicBezTo>
                    <a:pt x="106" y="66"/>
                    <a:pt x="103" y="63"/>
                    <a:pt x="100" y="63"/>
                  </a:cubicBezTo>
                  <a:close/>
                  <a:moveTo>
                    <a:pt x="18" y="56"/>
                  </a:moveTo>
                  <a:cubicBezTo>
                    <a:pt x="17" y="56"/>
                    <a:pt x="16" y="55"/>
                    <a:pt x="16" y="54"/>
                  </a:cubicBezTo>
                  <a:cubicBezTo>
                    <a:pt x="16" y="6"/>
                    <a:pt x="16" y="6"/>
                    <a:pt x="16" y="6"/>
                  </a:cubicBezTo>
                  <a:cubicBezTo>
                    <a:pt x="16" y="5"/>
                    <a:pt x="17" y="4"/>
                    <a:pt x="18" y="4"/>
                  </a:cubicBezTo>
                  <a:cubicBezTo>
                    <a:pt x="88" y="4"/>
                    <a:pt x="88" y="4"/>
                    <a:pt x="88" y="4"/>
                  </a:cubicBezTo>
                  <a:cubicBezTo>
                    <a:pt x="89" y="4"/>
                    <a:pt x="90" y="5"/>
                    <a:pt x="90" y="6"/>
                  </a:cubicBezTo>
                  <a:cubicBezTo>
                    <a:pt x="90" y="54"/>
                    <a:pt x="90" y="54"/>
                    <a:pt x="90" y="54"/>
                  </a:cubicBezTo>
                  <a:cubicBezTo>
                    <a:pt x="90" y="55"/>
                    <a:pt x="89" y="56"/>
                    <a:pt x="88" y="56"/>
                  </a:cubicBezTo>
                  <a:lnTo>
                    <a:pt x="18" y="56"/>
                  </a:lnTo>
                  <a:close/>
                  <a:moveTo>
                    <a:pt x="66" y="63"/>
                  </a:moveTo>
                  <a:cubicBezTo>
                    <a:pt x="39" y="63"/>
                    <a:pt x="39" y="63"/>
                    <a:pt x="39" y="63"/>
                  </a:cubicBezTo>
                  <a:cubicBezTo>
                    <a:pt x="39" y="60"/>
                    <a:pt x="39" y="60"/>
                    <a:pt x="39" y="60"/>
                  </a:cubicBezTo>
                  <a:cubicBezTo>
                    <a:pt x="66" y="60"/>
                    <a:pt x="66" y="60"/>
                    <a:pt x="66" y="60"/>
                  </a:cubicBezTo>
                  <a:lnTo>
                    <a:pt x="66" y="63"/>
                  </a:lnTo>
                  <a:close/>
                </a:path>
              </a:pathLst>
            </a:custGeom>
            <a:solidFill>
              <a:schemeClr val="bg1">
                <a:lumMod val="95000"/>
              </a:schemeClr>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0" name="文本框 29"/>
            <p:cNvSpPr txBox="1"/>
            <p:nvPr/>
          </p:nvSpPr>
          <p:spPr>
            <a:xfrm>
              <a:off x="5305887" y="3169346"/>
              <a:ext cx="1522166" cy="510909"/>
            </a:xfrm>
            <a:prstGeom prst="rect">
              <a:avLst/>
            </a:prstGeom>
            <a:noFill/>
          </p:spPr>
          <p:txBody>
            <a:bodyPr wrap="square" rtlCol="0">
              <a:spAutoFit/>
            </a:bodyPr>
            <a:lstStyle/>
            <a:p>
              <a:pPr algn="ctr" defTabSz="914400">
                <a:lnSpc>
                  <a:spcPct val="120000"/>
                </a:lnSpc>
              </a:pPr>
              <a:r>
                <a:rPr lang="zh-CN" altLang="en-US" sz="1200" dirty="0">
                  <a:solidFill>
                    <a:prstClr val="white"/>
                  </a:solidFill>
                  <a:latin typeface="字魂105号-简雅黑" panose="00000500000000000000" pitchFamily="2" charset="-122"/>
                  <a:ea typeface="字魂105号-简雅黑" panose="00000500000000000000" pitchFamily="2" charset="-122"/>
                  <a:cs typeface="+mn-ea"/>
                  <a:sym typeface="+mn-lt"/>
                </a:rPr>
                <a:t>在此录入上述图表的描述说明</a:t>
              </a:r>
              <a:endParaRPr lang="zh-CN" altLang="en-US" sz="1200" baseline="-30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 name="组合 6"/>
          <p:cNvGrpSpPr/>
          <p:nvPr/>
        </p:nvGrpSpPr>
        <p:grpSpPr>
          <a:xfrm>
            <a:off x="8307096" y="2172456"/>
            <a:ext cx="1826985" cy="1826985"/>
            <a:chOff x="8289471" y="2026556"/>
            <a:chExt cx="1826985" cy="1826985"/>
          </a:xfrm>
          <a:effectLst>
            <a:outerShdw blurRad="254000" dist="63500" dir="2700000" algn="tl" rotWithShape="0">
              <a:prstClr val="black">
                <a:alpha val="30000"/>
              </a:prstClr>
            </a:outerShdw>
          </a:effectLst>
        </p:grpSpPr>
        <p:sp>
          <p:nvSpPr>
            <p:cNvPr id="4" name="椭圆 3"/>
            <p:cNvSpPr/>
            <p:nvPr/>
          </p:nvSpPr>
          <p:spPr>
            <a:xfrm>
              <a:off x="8289471" y="2026556"/>
              <a:ext cx="1826985" cy="1826985"/>
            </a:xfrm>
            <a:prstGeom prst="ellipse">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4" name="Freeform 427"/>
            <p:cNvSpPr>
              <a:spLocks noChangeAspect="1" noEditPoints="1"/>
            </p:cNvSpPr>
            <p:nvPr/>
          </p:nvSpPr>
          <p:spPr bwMode="auto">
            <a:xfrm>
              <a:off x="8886142" y="2382811"/>
              <a:ext cx="633643" cy="540000"/>
            </a:xfrm>
            <a:custGeom>
              <a:avLst/>
              <a:gdLst>
                <a:gd name="T0" fmla="*/ 76 w 86"/>
                <a:gd name="T1" fmla="*/ 9 h 73"/>
                <a:gd name="T2" fmla="*/ 73 w 86"/>
                <a:gd name="T3" fmla="*/ 0 h 73"/>
                <a:gd name="T4" fmla="*/ 61 w 86"/>
                <a:gd name="T5" fmla="*/ 3 h 73"/>
                <a:gd name="T6" fmla="*/ 54 w 86"/>
                <a:gd name="T7" fmla="*/ 9 h 73"/>
                <a:gd name="T8" fmla="*/ 51 w 86"/>
                <a:gd name="T9" fmla="*/ 69 h 73"/>
                <a:gd name="T10" fmla="*/ 83 w 86"/>
                <a:gd name="T11" fmla="*/ 72 h 73"/>
                <a:gd name="T12" fmla="*/ 86 w 86"/>
                <a:gd name="T13" fmla="*/ 12 h 73"/>
                <a:gd name="T14" fmla="*/ 80 w 86"/>
                <a:gd name="T15" fmla="*/ 63 h 73"/>
                <a:gd name="T16" fmla="*/ 60 w 86"/>
                <a:gd name="T17" fmla="*/ 66 h 73"/>
                <a:gd name="T18" fmla="*/ 57 w 86"/>
                <a:gd name="T19" fmla="*/ 59 h 73"/>
                <a:gd name="T20" fmla="*/ 77 w 86"/>
                <a:gd name="T21" fmla="*/ 56 h 73"/>
                <a:gd name="T22" fmla="*/ 80 w 86"/>
                <a:gd name="T23" fmla="*/ 63 h 73"/>
                <a:gd name="T24" fmla="*/ 77 w 86"/>
                <a:gd name="T25" fmla="*/ 53 h 73"/>
                <a:gd name="T26" fmla="*/ 57 w 86"/>
                <a:gd name="T27" fmla="*/ 50 h 73"/>
                <a:gd name="T28" fmla="*/ 60 w 86"/>
                <a:gd name="T29" fmla="*/ 43 h 73"/>
                <a:gd name="T30" fmla="*/ 80 w 86"/>
                <a:gd name="T31" fmla="*/ 46 h 73"/>
                <a:gd name="T32" fmla="*/ 80 w 86"/>
                <a:gd name="T33" fmla="*/ 36 h 73"/>
                <a:gd name="T34" fmla="*/ 60 w 86"/>
                <a:gd name="T35" fmla="*/ 39 h 73"/>
                <a:gd name="T36" fmla="*/ 57 w 86"/>
                <a:gd name="T37" fmla="*/ 32 h 73"/>
                <a:gd name="T38" fmla="*/ 77 w 86"/>
                <a:gd name="T39" fmla="*/ 29 h 73"/>
                <a:gd name="T40" fmla="*/ 80 w 86"/>
                <a:gd name="T41" fmla="*/ 36 h 73"/>
                <a:gd name="T42" fmla="*/ 77 w 86"/>
                <a:gd name="T43" fmla="*/ 25 h 73"/>
                <a:gd name="T44" fmla="*/ 57 w 86"/>
                <a:gd name="T45" fmla="*/ 23 h 73"/>
                <a:gd name="T46" fmla="*/ 60 w 86"/>
                <a:gd name="T47" fmla="*/ 16 h 73"/>
                <a:gd name="T48" fmla="*/ 80 w 86"/>
                <a:gd name="T49" fmla="*/ 18 h 73"/>
                <a:gd name="T50" fmla="*/ 33 w 86"/>
                <a:gd name="T51" fmla="*/ 1 h 73"/>
                <a:gd name="T52" fmla="*/ 0 w 86"/>
                <a:gd name="T53" fmla="*/ 4 h 73"/>
                <a:gd name="T54" fmla="*/ 3 w 86"/>
                <a:gd name="T55" fmla="*/ 64 h 73"/>
                <a:gd name="T56" fmla="*/ 10 w 86"/>
                <a:gd name="T57" fmla="*/ 70 h 73"/>
                <a:gd name="T58" fmla="*/ 22 w 86"/>
                <a:gd name="T59" fmla="*/ 73 h 73"/>
                <a:gd name="T60" fmla="*/ 25 w 86"/>
                <a:gd name="T61" fmla="*/ 64 h 73"/>
                <a:gd name="T62" fmla="*/ 35 w 86"/>
                <a:gd name="T63" fmla="*/ 61 h 73"/>
                <a:gd name="T64" fmla="*/ 33 w 86"/>
                <a:gd name="T65" fmla="*/ 1 h 73"/>
                <a:gd name="T66" fmla="*/ 26 w 86"/>
                <a:gd name="T67" fmla="*/ 17 h 73"/>
                <a:gd name="T68" fmla="*/ 7 w 86"/>
                <a:gd name="T69" fmla="*/ 14 h 73"/>
                <a:gd name="T70" fmla="*/ 10 w 86"/>
                <a:gd name="T71" fmla="*/ 7 h 73"/>
                <a:gd name="T72" fmla="*/ 29 w 86"/>
                <a:gd name="T7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73">
                  <a:moveTo>
                    <a:pt x="83" y="9"/>
                  </a:moveTo>
                  <a:cubicBezTo>
                    <a:pt x="76" y="9"/>
                    <a:pt x="76" y="9"/>
                    <a:pt x="76" y="9"/>
                  </a:cubicBezTo>
                  <a:cubicBezTo>
                    <a:pt x="76" y="3"/>
                    <a:pt x="76" y="3"/>
                    <a:pt x="76" y="3"/>
                  </a:cubicBezTo>
                  <a:cubicBezTo>
                    <a:pt x="76" y="1"/>
                    <a:pt x="75" y="0"/>
                    <a:pt x="73" y="0"/>
                  </a:cubicBezTo>
                  <a:cubicBezTo>
                    <a:pt x="64" y="0"/>
                    <a:pt x="64" y="0"/>
                    <a:pt x="64" y="0"/>
                  </a:cubicBezTo>
                  <a:cubicBezTo>
                    <a:pt x="62" y="0"/>
                    <a:pt x="61" y="1"/>
                    <a:pt x="61" y="3"/>
                  </a:cubicBezTo>
                  <a:cubicBezTo>
                    <a:pt x="61" y="9"/>
                    <a:pt x="61" y="9"/>
                    <a:pt x="61" y="9"/>
                  </a:cubicBezTo>
                  <a:cubicBezTo>
                    <a:pt x="54" y="9"/>
                    <a:pt x="54" y="9"/>
                    <a:pt x="54" y="9"/>
                  </a:cubicBezTo>
                  <a:cubicBezTo>
                    <a:pt x="52" y="9"/>
                    <a:pt x="51" y="10"/>
                    <a:pt x="51" y="12"/>
                  </a:cubicBezTo>
                  <a:cubicBezTo>
                    <a:pt x="51" y="69"/>
                    <a:pt x="51" y="69"/>
                    <a:pt x="51" y="69"/>
                  </a:cubicBezTo>
                  <a:cubicBezTo>
                    <a:pt x="51" y="71"/>
                    <a:pt x="52" y="72"/>
                    <a:pt x="54" y="72"/>
                  </a:cubicBezTo>
                  <a:cubicBezTo>
                    <a:pt x="83" y="72"/>
                    <a:pt x="83" y="72"/>
                    <a:pt x="83" y="72"/>
                  </a:cubicBezTo>
                  <a:cubicBezTo>
                    <a:pt x="85" y="72"/>
                    <a:pt x="86" y="71"/>
                    <a:pt x="86" y="69"/>
                  </a:cubicBezTo>
                  <a:cubicBezTo>
                    <a:pt x="86" y="12"/>
                    <a:pt x="86" y="12"/>
                    <a:pt x="86" y="12"/>
                  </a:cubicBezTo>
                  <a:cubicBezTo>
                    <a:pt x="86" y="10"/>
                    <a:pt x="85" y="9"/>
                    <a:pt x="83" y="9"/>
                  </a:cubicBezTo>
                  <a:close/>
                  <a:moveTo>
                    <a:pt x="80" y="63"/>
                  </a:moveTo>
                  <a:cubicBezTo>
                    <a:pt x="80" y="65"/>
                    <a:pt x="78" y="66"/>
                    <a:pt x="77" y="66"/>
                  </a:cubicBezTo>
                  <a:cubicBezTo>
                    <a:pt x="60" y="66"/>
                    <a:pt x="60" y="66"/>
                    <a:pt x="60" y="66"/>
                  </a:cubicBezTo>
                  <a:cubicBezTo>
                    <a:pt x="59" y="66"/>
                    <a:pt x="57" y="65"/>
                    <a:pt x="57" y="63"/>
                  </a:cubicBezTo>
                  <a:cubicBezTo>
                    <a:pt x="57" y="59"/>
                    <a:pt x="57" y="59"/>
                    <a:pt x="57" y="59"/>
                  </a:cubicBezTo>
                  <a:cubicBezTo>
                    <a:pt x="57" y="58"/>
                    <a:pt x="59" y="56"/>
                    <a:pt x="60" y="56"/>
                  </a:cubicBezTo>
                  <a:cubicBezTo>
                    <a:pt x="77" y="56"/>
                    <a:pt x="77" y="56"/>
                    <a:pt x="77" y="56"/>
                  </a:cubicBezTo>
                  <a:cubicBezTo>
                    <a:pt x="78" y="56"/>
                    <a:pt x="80" y="58"/>
                    <a:pt x="80" y="59"/>
                  </a:cubicBezTo>
                  <a:lnTo>
                    <a:pt x="80" y="63"/>
                  </a:lnTo>
                  <a:close/>
                  <a:moveTo>
                    <a:pt x="80" y="50"/>
                  </a:moveTo>
                  <a:cubicBezTo>
                    <a:pt x="80" y="51"/>
                    <a:pt x="78" y="53"/>
                    <a:pt x="77" y="53"/>
                  </a:cubicBezTo>
                  <a:cubicBezTo>
                    <a:pt x="60" y="53"/>
                    <a:pt x="60" y="53"/>
                    <a:pt x="60" y="53"/>
                  </a:cubicBezTo>
                  <a:cubicBezTo>
                    <a:pt x="59" y="53"/>
                    <a:pt x="57" y="51"/>
                    <a:pt x="57" y="50"/>
                  </a:cubicBezTo>
                  <a:cubicBezTo>
                    <a:pt x="57" y="46"/>
                    <a:pt x="57" y="46"/>
                    <a:pt x="57" y="46"/>
                  </a:cubicBezTo>
                  <a:cubicBezTo>
                    <a:pt x="57" y="44"/>
                    <a:pt x="59" y="43"/>
                    <a:pt x="60" y="43"/>
                  </a:cubicBezTo>
                  <a:cubicBezTo>
                    <a:pt x="77" y="43"/>
                    <a:pt x="77" y="43"/>
                    <a:pt x="77" y="43"/>
                  </a:cubicBezTo>
                  <a:cubicBezTo>
                    <a:pt x="78" y="43"/>
                    <a:pt x="80" y="44"/>
                    <a:pt x="80" y="46"/>
                  </a:cubicBezTo>
                  <a:lnTo>
                    <a:pt x="80" y="50"/>
                  </a:lnTo>
                  <a:close/>
                  <a:moveTo>
                    <a:pt x="80" y="36"/>
                  </a:moveTo>
                  <a:cubicBezTo>
                    <a:pt x="80" y="38"/>
                    <a:pt x="78" y="39"/>
                    <a:pt x="77" y="39"/>
                  </a:cubicBezTo>
                  <a:cubicBezTo>
                    <a:pt x="60" y="39"/>
                    <a:pt x="60" y="39"/>
                    <a:pt x="60" y="39"/>
                  </a:cubicBezTo>
                  <a:cubicBezTo>
                    <a:pt x="59" y="39"/>
                    <a:pt x="57" y="38"/>
                    <a:pt x="57" y="36"/>
                  </a:cubicBezTo>
                  <a:cubicBezTo>
                    <a:pt x="57" y="32"/>
                    <a:pt x="57" y="32"/>
                    <a:pt x="57" y="32"/>
                  </a:cubicBezTo>
                  <a:cubicBezTo>
                    <a:pt x="57" y="30"/>
                    <a:pt x="59" y="29"/>
                    <a:pt x="60" y="29"/>
                  </a:cubicBezTo>
                  <a:cubicBezTo>
                    <a:pt x="77" y="29"/>
                    <a:pt x="77" y="29"/>
                    <a:pt x="77" y="29"/>
                  </a:cubicBezTo>
                  <a:cubicBezTo>
                    <a:pt x="78" y="29"/>
                    <a:pt x="80" y="30"/>
                    <a:pt x="80" y="32"/>
                  </a:cubicBezTo>
                  <a:lnTo>
                    <a:pt x="80" y="36"/>
                  </a:lnTo>
                  <a:close/>
                  <a:moveTo>
                    <a:pt x="80" y="23"/>
                  </a:moveTo>
                  <a:cubicBezTo>
                    <a:pt x="80" y="24"/>
                    <a:pt x="78" y="25"/>
                    <a:pt x="77" y="25"/>
                  </a:cubicBezTo>
                  <a:cubicBezTo>
                    <a:pt x="60" y="25"/>
                    <a:pt x="60" y="25"/>
                    <a:pt x="60" y="25"/>
                  </a:cubicBezTo>
                  <a:cubicBezTo>
                    <a:pt x="59" y="25"/>
                    <a:pt x="57" y="24"/>
                    <a:pt x="57" y="23"/>
                  </a:cubicBezTo>
                  <a:cubicBezTo>
                    <a:pt x="57" y="18"/>
                    <a:pt x="57" y="18"/>
                    <a:pt x="57" y="18"/>
                  </a:cubicBezTo>
                  <a:cubicBezTo>
                    <a:pt x="57" y="17"/>
                    <a:pt x="59" y="16"/>
                    <a:pt x="60" y="16"/>
                  </a:cubicBezTo>
                  <a:cubicBezTo>
                    <a:pt x="77" y="16"/>
                    <a:pt x="77" y="16"/>
                    <a:pt x="77" y="16"/>
                  </a:cubicBezTo>
                  <a:cubicBezTo>
                    <a:pt x="78" y="16"/>
                    <a:pt x="80" y="17"/>
                    <a:pt x="80" y="18"/>
                  </a:cubicBezTo>
                  <a:lnTo>
                    <a:pt x="80" y="23"/>
                  </a:lnTo>
                  <a:close/>
                  <a:moveTo>
                    <a:pt x="33" y="1"/>
                  </a:moveTo>
                  <a:cubicBezTo>
                    <a:pt x="3" y="1"/>
                    <a:pt x="3" y="1"/>
                    <a:pt x="3" y="1"/>
                  </a:cubicBezTo>
                  <a:cubicBezTo>
                    <a:pt x="2" y="1"/>
                    <a:pt x="0" y="2"/>
                    <a:pt x="0" y="4"/>
                  </a:cubicBezTo>
                  <a:cubicBezTo>
                    <a:pt x="0" y="61"/>
                    <a:pt x="0" y="61"/>
                    <a:pt x="0" y="61"/>
                  </a:cubicBezTo>
                  <a:cubicBezTo>
                    <a:pt x="0" y="63"/>
                    <a:pt x="2" y="64"/>
                    <a:pt x="3" y="64"/>
                  </a:cubicBezTo>
                  <a:cubicBezTo>
                    <a:pt x="10" y="64"/>
                    <a:pt x="10" y="64"/>
                    <a:pt x="10" y="64"/>
                  </a:cubicBezTo>
                  <a:cubicBezTo>
                    <a:pt x="10" y="70"/>
                    <a:pt x="10" y="70"/>
                    <a:pt x="10" y="70"/>
                  </a:cubicBezTo>
                  <a:cubicBezTo>
                    <a:pt x="10" y="72"/>
                    <a:pt x="12" y="73"/>
                    <a:pt x="13" y="73"/>
                  </a:cubicBezTo>
                  <a:cubicBezTo>
                    <a:pt x="22" y="73"/>
                    <a:pt x="22" y="73"/>
                    <a:pt x="22" y="73"/>
                  </a:cubicBezTo>
                  <a:cubicBezTo>
                    <a:pt x="24" y="73"/>
                    <a:pt x="25" y="72"/>
                    <a:pt x="25" y="70"/>
                  </a:cubicBezTo>
                  <a:cubicBezTo>
                    <a:pt x="25" y="64"/>
                    <a:pt x="25" y="64"/>
                    <a:pt x="25" y="64"/>
                  </a:cubicBezTo>
                  <a:cubicBezTo>
                    <a:pt x="33" y="64"/>
                    <a:pt x="33" y="64"/>
                    <a:pt x="33" y="64"/>
                  </a:cubicBezTo>
                  <a:cubicBezTo>
                    <a:pt x="34" y="64"/>
                    <a:pt x="35" y="63"/>
                    <a:pt x="35" y="61"/>
                  </a:cubicBezTo>
                  <a:cubicBezTo>
                    <a:pt x="35" y="4"/>
                    <a:pt x="35" y="4"/>
                    <a:pt x="35" y="4"/>
                  </a:cubicBezTo>
                  <a:cubicBezTo>
                    <a:pt x="35" y="2"/>
                    <a:pt x="34" y="1"/>
                    <a:pt x="33" y="1"/>
                  </a:cubicBezTo>
                  <a:close/>
                  <a:moveTo>
                    <a:pt x="29" y="14"/>
                  </a:moveTo>
                  <a:cubicBezTo>
                    <a:pt x="29" y="15"/>
                    <a:pt x="28" y="17"/>
                    <a:pt x="26" y="17"/>
                  </a:cubicBezTo>
                  <a:cubicBezTo>
                    <a:pt x="10" y="17"/>
                    <a:pt x="10" y="17"/>
                    <a:pt x="10" y="17"/>
                  </a:cubicBezTo>
                  <a:cubicBezTo>
                    <a:pt x="8" y="17"/>
                    <a:pt x="7" y="15"/>
                    <a:pt x="7" y="14"/>
                  </a:cubicBezTo>
                  <a:cubicBezTo>
                    <a:pt x="7" y="10"/>
                    <a:pt x="7" y="10"/>
                    <a:pt x="7" y="10"/>
                  </a:cubicBezTo>
                  <a:cubicBezTo>
                    <a:pt x="7" y="8"/>
                    <a:pt x="8" y="7"/>
                    <a:pt x="10" y="7"/>
                  </a:cubicBezTo>
                  <a:cubicBezTo>
                    <a:pt x="26" y="7"/>
                    <a:pt x="26" y="7"/>
                    <a:pt x="26" y="7"/>
                  </a:cubicBezTo>
                  <a:cubicBezTo>
                    <a:pt x="28" y="7"/>
                    <a:pt x="29" y="8"/>
                    <a:pt x="29" y="10"/>
                  </a:cubicBezTo>
                  <a:lnTo>
                    <a:pt x="29" y="14"/>
                  </a:lnTo>
                  <a:close/>
                </a:path>
              </a:pathLst>
            </a:custGeom>
            <a:solidFill>
              <a:srgbClr val="E7E7E7"/>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1" name="文本框 30"/>
            <p:cNvSpPr txBox="1"/>
            <p:nvPr/>
          </p:nvSpPr>
          <p:spPr>
            <a:xfrm>
              <a:off x="8441880" y="3072230"/>
              <a:ext cx="1522166" cy="510909"/>
            </a:xfrm>
            <a:prstGeom prst="rect">
              <a:avLst/>
            </a:prstGeom>
            <a:noFill/>
          </p:spPr>
          <p:txBody>
            <a:bodyPr wrap="square" rtlCol="0">
              <a:spAutoFit/>
            </a:bodyPr>
            <a:lstStyle/>
            <a:p>
              <a:pPr algn="ctr" defTabSz="914400">
                <a:lnSpc>
                  <a:spcPct val="120000"/>
                </a:lnSpc>
              </a:pPr>
              <a:r>
                <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在此录入上述图表的描述说明</a:t>
              </a:r>
              <a:endParaRPr lang="zh-CN" altLang="en-US" sz="1200" baseline="-30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 name="组合 1"/>
          <p:cNvGrpSpPr/>
          <p:nvPr/>
        </p:nvGrpSpPr>
        <p:grpSpPr>
          <a:xfrm>
            <a:off x="2183316" y="2172455"/>
            <a:ext cx="1826985" cy="1826985"/>
            <a:chOff x="2149928" y="2026556"/>
            <a:chExt cx="1826985" cy="1826985"/>
          </a:xfrm>
        </p:grpSpPr>
        <p:sp>
          <p:nvSpPr>
            <p:cNvPr id="3" name="椭圆 2"/>
            <p:cNvSpPr/>
            <p:nvPr/>
          </p:nvSpPr>
          <p:spPr>
            <a:xfrm>
              <a:off x="2149928" y="2026556"/>
              <a:ext cx="1826985" cy="1826985"/>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3" name="Freeform 315"/>
            <p:cNvSpPr>
              <a:spLocks noChangeAspect="1"/>
            </p:cNvSpPr>
            <p:nvPr/>
          </p:nvSpPr>
          <p:spPr bwMode="auto">
            <a:xfrm>
              <a:off x="2664773" y="2382811"/>
              <a:ext cx="797295" cy="540000"/>
            </a:xfrm>
            <a:custGeom>
              <a:avLst/>
              <a:gdLst>
                <a:gd name="T0" fmla="*/ 103 w 106"/>
                <a:gd name="T1" fmla="*/ 44 h 72"/>
                <a:gd name="T2" fmla="*/ 92 w 106"/>
                <a:gd name="T3" fmla="*/ 44 h 72"/>
                <a:gd name="T4" fmla="*/ 92 w 106"/>
                <a:gd name="T5" fmla="*/ 18 h 72"/>
                <a:gd name="T6" fmla="*/ 86 w 106"/>
                <a:gd name="T7" fmla="*/ 12 h 72"/>
                <a:gd name="T8" fmla="*/ 68 w 106"/>
                <a:gd name="T9" fmla="*/ 12 h 72"/>
                <a:gd name="T10" fmla="*/ 68 w 106"/>
                <a:gd name="T11" fmla="*/ 2 h 72"/>
                <a:gd name="T12" fmla="*/ 66 w 106"/>
                <a:gd name="T13" fmla="*/ 0 h 72"/>
                <a:gd name="T14" fmla="*/ 40 w 106"/>
                <a:gd name="T15" fmla="*/ 0 h 72"/>
                <a:gd name="T16" fmla="*/ 38 w 106"/>
                <a:gd name="T17" fmla="*/ 2 h 72"/>
                <a:gd name="T18" fmla="*/ 38 w 106"/>
                <a:gd name="T19" fmla="*/ 12 h 72"/>
                <a:gd name="T20" fmla="*/ 20 w 106"/>
                <a:gd name="T21" fmla="*/ 12 h 72"/>
                <a:gd name="T22" fmla="*/ 14 w 106"/>
                <a:gd name="T23" fmla="*/ 18 h 72"/>
                <a:gd name="T24" fmla="*/ 14 w 106"/>
                <a:gd name="T25" fmla="*/ 44 h 72"/>
                <a:gd name="T26" fmla="*/ 3 w 106"/>
                <a:gd name="T27" fmla="*/ 44 h 72"/>
                <a:gd name="T28" fmla="*/ 0 w 106"/>
                <a:gd name="T29" fmla="*/ 47 h 72"/>
                <a:gd name="T30" fmla="*/ 0 w 106"/>
                <a:gd name="T31" fmla="*/ 70 h 72"/>
                <a:gd name="T32" fmla="*/ 3 w 106"/>
                <a:gd name="T33" fmla="*/ 72 h 72"/>
                <a:gd name="T34" fmla="*/ 28 w 106"/>
                <a:gd name="T35" fmla="*/ 72 h 72"/>
                <a:gd name="T36" fmla="*/ 30 w 106"/>
                <a:gd name="T37" fmla="*/ 70 h 72"/>
                <a:gd name="T38" fmla="*/ 30 w 106"/>
                <a:gd name="T39" fmla="*/ 47 h 72"/>
                <a:gd name="T40" fmla="*/ 28 w 106"/>
                <a:gd name="T41" fmla="*/ 44 h 72"/>
                <a:gd name="T42" fmla="*/ 17 w 106"/>
                <a:gd name="T43" fmla="*/ 44 h 72"/>
                <a:gd name="T44" fmla="*/ 17 w 106"/>
                <a:gd name="T45" fmla="*/ 18 h 72"/>
                <a:gd name="T46" fmla="*/ 20 w 106"/>
                <a:gd name="T47" fmla="*/ 15 h 72"/>
                <a:gd name="T48" fmla="*/ 38 w 106"/>
                <a:gd name="T49" fmla="*/ 15 h 72"/>
                <a:gd name="T50" fmla="*/ 38 w 106"/>
                <a:gd name="T51" fmla="*/ 25 h 72"/>
                <a:gd name="T52" fmla="*/ 40 w 106"/>
                <a:gd name="T53" fmla="*/ 27 h 72"/>
                <a:gd name="T54" fmla="*/ 51 w 106"/>
                <a:gd name="T55" fmla="*/ 27 h 72"/>
                <a:gd name="T56" fmla="*/ 51 w 106"/>
                <a:gd name="T57" fmla="*/ 44 h 72"/>
                <a:gd name="T58" fmla="*/ 40 w 106"/>
                <a:gd name="T59" fmla="*/ 44 h 72"/>
                <a:gd name="T60" fmla="*/ 38 w 106"/>
                <a:gd name="T61" fmla="*/ 47 h 72"/>
                <a:gd name="T62" fmla="*/ 38 w 106"/>
                <a:gd name="T63" fmla="*/ 70 h 72"/>
                <a:gd name="T64" fmla="*/ 40 w 106"/>
                <a:gd name="T65" fmla="*/ 72 h 72"/>
                <a:gd name="T66" fmla="*/ 66 w 106"/>
                <a:gd name="T67" fmla="*/ 72 h 72"/>
                <a:gd name="T68" fmla="*/ 68 w 106"/>
                <a:gd name="T69" fmla="*/ 70 h 72"/>
                <a:gd name="T70" fmla="*/ 68 w 106"/>
                <a:gd name="T71" fmla="*/ 47 h 72"/>
                <a:gd name="T72" fmla="*/ 66 w 106"/>
                <a:gd name="T73" fmla="*/ 44 h 72"/>
                <a:gd name="T74" fmla="*/ 55 w 106"/>
                <a:gd name="T75" fmla="*/ 44 h 72"/>
                <a:gd name="T76" fmla="*/ 55 w 106"/>
                <a:gd name="T77" fmla="*/ 27 h 72"/>
                <a:gd name="T78" fmla="*/ 66 w 106"/>
                <a:gd name="T79" fmla="*/ 27 h 72"/>
                <a:gd name="T80" fmla="*/ 68 w 106"/>
                <a:gd name="T81" fmla="*/ 25 h 72"/>
                <a:gd name="T82" fmla="*/ 68 w 106"/>
                <a:gd name="T83" fmla="*/ 15 h 72"/>
                <a:gd name="T84" fmla="*/ 86 w 106"/>
                <a:gd name="T85" fmla="*/ 15 h 72"/>
                <a:gd name="T86" fmla="*/ 89 w 106"/>
                <a:gd name="T87" fmla="*/ 18 h 72"/>
                <a:gd name="T88" fmla="*/ 89 w 106"/>
                <a:gd name="T89" fmla="*/ 44 h 72"/>
                <a:gd name="T90" fmla="*/ 78 w 106"/>
                <a:gd name="T91" fmla="*/ 44 h 72"/>
                <a:gd name="T92" fmla="*/ 76 w 106"/>
                <a:gd name="T93" fmla="*/ 47 h 72"/>
                <a:gd name="T94" fmla="*/ 76 w 106"/>
                <a:gd name="T95" fmla="*/ 70 h 72"/>
                <a:gd name="T96" fmla="*/ 78 w 106"/>
                <a:gd name="T97" fmla="*/ 72 h 72"/>
                <a:gd name="T98" fmla="*/ 103 w 106"/>
                <a:gd name="T99" fmla="*/ 72 h 72"/>
                <a:gd name="T100" fmla="*/ 106 w 106"/>
                <a:gd name="T101" fmla="*/ 70 h 72"/>
                <a:gd name="T102" fmla="*/ 106 w 106"/>
                <a:gd name="T103" fmla="*/ 47 h 72"/>
                <a:gd name="T104" fmla="*/ 103 w 106"/>
                <a:gd name="T105"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72">
                  <a:moveTo>
                    <a:pt x="103" y="44"/>
                  </a:moveTo>
                  <a:cubicBezTo>
                    <a:pt x="92" y="44"/>
                    <a:pt x="92" y="44"/>
                    <a:pt x="92" y="44"/>
                  </a:cubicBezTo>
                  <a:cubicBezTo>
                    <a:pt x="92" y="18"/>
                    <a:pt x="92" y="18"/>
                    <a:pt x="92" y="18"/>
                  </a:cubicBezTo>
                  <a:cubicBezTo>
                    <a:pt x="92" y="15"/>
                    <a:pt x="90" y="12"/>
                    <a:pt x="86" y="12"/>
                  </a:cubicBezTo>
                  <a:cubicBezTo>
                    <a:pt x="68" y="12"/>
                    <a:pt x="68" y="12"/>
                    <a:pt x="68" y="12"/>
                  </a:cubicBezTo>
                  <a:cubicBezTo>
                    <a:pt x="68" y="2"/>
                    <a:pt x="68" y="2"/>
                    <a:pt x="68" y="2"/>
                  </a:cubicBezTo>
                  <a:cubicBezTo>
                    <a:pt x="68" y="1"/>
                    <a:pt x="67" y="0"/>
                    <a:pt x="66" y="0"/>
                  </a:cubicBezTo>
                  <a:cubicBezTo>
                    <a:pt x="40" y="0"/>
                    <a:pt x="40" y="0"/>
                    <a:pt x="40" y="0"/>
                  </a:cubicBezTo>
                  <a:cubicBezTo>
                    <a:pt x="39" y="0"/>
                    <a:pt x="38" y="1"/>
                    <a:pt x="38" y="2"/>
                  </a:cubicBezTo>
                  <a:cubicBezTo>
                    <a:pt x="38" y="12"/>
                    <a:pt x="38" y="12"/>
                    <a:pt x="38" y="12"/>
                  </a:cubicBezTo>
                  <a:cubicBezTo>
                    <a:pt x="20" y="12"/>
                    <a:pt x="20" y="12"/>
                    <a:pt x="20" y="12"/>
                  </a:cubicBezTo>
                  <a:cubicBezTo>
                    <a:pt x="16" y="12"/>
                    <a:pt x="14" y="15"/>
                    <a:pt x="14" y="18"/>
                  </a:cubicBezTo>
                  <a:cubicBezTo>
                    <a:pt x="14" y="44"/>
                    <a:pt x="14" y="44"/>
                    <a:pt x="14" y="44"/>
                  </a:cubicBezTo>
                  <a:cubicBezTo>
                    <a:pt x="3" y="44"/>
                    <a:pt x="3" y="44"/>
                    <a:pt x="3" y="44"/>
                  </a:cubicBezTo>
                  <a:cubicBezTo>
                    <a:pt x="1" y="44"/>
                    <a:pt x="0" y="45"/>
                    <a:pt x="0" y="47"/>
                  </a:cubicBezTo>
                  <a:cubicBezTo>
                    <a:pt x="0" y="70"/>
                    <a:pt x="0" y="70"/>
                    <a:pt x="0" y="70"/>
                  </a:cubicBezTo>
                  <a:cubicBezTo>
                    <a:pt x="0" y="71"/>
                    <a:pt x="1" y="72"/>
                    <a:pt x="3" y="72"/>
                  </a:cubicBezTo>
                  <a:cubicBezTo>
                    <a:pt x="28" y="72"/>
                    <a:pt x="28" y="72"/>
                    <a:pt x="28" y="72"/>
                  </a:cubicBezTo>
                  <a:cubicBezTo>
                    <a:pt x="29" y="72"/>
                    <a:pt x="30" y="71"/>
                    <a:pt x="30" y="70"/>
                  </a:cubicBezTo>
                  <a:cubicBezTo>
                    <a:pt x="30" y="47"/>
                    <a:pt x="30" y="47"/>
                    <a:pt x="30" y="47"/>
                  </a:cubicBezTo>
                  <a:cubicBezTo>
                    <a:pt x="30" y="45"/>
                    <a:pt x="29" y="44"/>
                    <a:pt x="28" y="44"/>
                  </a:cubicBezTo>
                  <a:cubicBezTo>
                    <a:pt x="17" y="44"/>
                    <a:pt x="17" y="44"/>
                    <a:pt x="17" y="44"/>
                  </a:cubicBezTo>
                  <a:cubicBezTo>
                    <a:pt x="17" y="18"/>
                    <a:pt x="17" y="18"/>
                    <a:pt x="17" y="18"/>
                  </a:cubicBezTo>
                  <a:cubicBezTo>
                    <a:pt x="17" y="16"/>
                    <a:pt x="18" y="15"/>
                    <a:pt x="20" y="15"/>
                  </a:cubicBezTo>
                  <a:cubicBezTo>
                    <a:pt x="38" y="15"/>
                    <a:pt x="38" y="15"/>
                    <a:pt x="38" y="15"/>
                  </a:cubicBezTo>
                  <a:cubicBezTo>
                    <a:pt x="38" y="25"/>
                    <a:pt x="38" y="25"/>
                    <a:pt x="38" y="25"/>
                  </a:cubicBezTo>
                  <a:cubicBezTo>
                    <a:pt x="38" y="26"/>
                    <a:pt x="39" y="27"/>
                    <a:pt x="40" y="27"/>
                  </a:cubicBezTo>
                  <a:cubicBezTo>
                    <a:pt x="51" y="27"/>
                    <a:pt x="51" y="27"/>
                    <a:pt x="51" y="27"/>
                  </a:cubicBezTo>
                  <a:cubicBezTo>
                    <a:pt x="51" y="44"/>
                    <a:pt x="51" y="44"/>
                    <a:pt x="51" y="44"/>
                  </a:cubicBezTo>
                  <a:cubicBezTo>
                    <a:pt x="40" y="44"/>
                    <a:pt x="40" y="44"/>
                    <a:pt x="40" y="44"/>
                  </a:cubicBezTo>
                  <a:cubicBezTo>
                    <a:pt x="39" y="44"/>
                    <a:pt x="38" y="45"/>
                    <a:pt x="38" y="47"/>
                  </a:cubicBezTo>
                  <a:cubicBezTo>
                    <a:pt x="38" y="70"/>
                    <a:pt x="38" y="70"/>
                    <a:pt x="38" y="70"/>
                  </a:cubicBezTo>
                  <a:cubicBezTo>
                    <a:pt x="38" y="71"/>
                    <a:pt x="39" y="72"/>
                    <a:pt x="40" y="72"/>
                  </a:cubicBezTo>
                  <a:cubicBezTo>
                    <a:pt x="66" y="72"/>
                    <a:pt x="66" y="72"/>
                    <a:pt x="66" y="72"/>
                  </a:cubicBezTo>
                  <a:cubicBezTo>
                    <a:pt x="67" y="72"/>
                    <a:pt x="68" y="71"/>
                    <a:pt x="68" y="70"/>
                  </a:cubicBezTo>
                  <a:cubicBezTo>
                    <a:pt x="68" y="47"/>
                    <a:pt x="68" y="47"/>
                    <a:pt x="68" y="47"/>
                  </a:cubicBezTo>
                  <a:cubicBezTo>
                    <a:pt x="68" y="45"/>
                    <a:pt x="67" y="44"/>
                    <a:pt x="66" y="44"/>
                  </a:cubicBezTo>
                  <a:cubicBezTo>
                    <a:pt x="55" y="44"/>
                    <a:pt x="55" y="44"/>
                    <a:pt x="55" y="44"/>
                  </a:cubicBezTo>
                  <a:cubicBezTo>
                    <a:pt x="55" y="27"/>
                    <a:pt x="55" y="27"/>
                    <a:pt x="55" y="27"/>
                  </a:cubicBezTo>
                  <a:cubicBezTo>
                    <a:pt x="66" y="27"/>
                    <a:pt x="66" y="27"/>
                    <a:pt x="66" y="27"/>
                  </a:cubicBezTo>
                  <a:cubicBezTo>
                    <a:pt x="67" y="27"/>
                    <a:pt x="68" y="26"/>
                    <a:pt x="68" y="25"/>
                  </a:cubicBezTo>
                  <a:cubicBezTo>
                    <a:pt x="68" y="15"/>
                    <a:pt x="68" y="15"/>
                    <a:pt x="68" y="15"/>
                  </a:cubicBezTo>
                  <a:cubicBezTo>
                    <a:pt x="86" y="15"/>
                    <a:pt x="86" y="15"/>
                    <a:pt x="86" y="15"/>
                  </a:cubicBezTo>
                  <a:cubicBezTo>
                    <a:pt x="88" y="15"/>
                    <a:pt x="89" y="16"/>
                    <a:pt x="89" y="18"/>
                  </a:cubicBezTo>
                  <a:cubicBezTo>
                    <a:pt x="89" y="44"/>
                    <a:pt x="89" y="44"/>
                    <a:pt x="89" y="44"/>
                  </a:cubicBezTo>
                  <a:cubicBezTo>
                    <a:pt x="78" y="44"/>
                    <a:pt x="78" y="44"/>
                    <a:pt x="78" y="44"/>
                  </a:cubicBezTo>
                  <a:cubicBezTo>
                    <a:pt x="77" y="44"/>
                    <a:pt x="76" y="45"/>
                    <a:pt x="76" y="47"/>
                  </a:cubicBezTo>
                  <a:cubicBezTo>
                    <a:pt x="76" y="70"/>
                    <a:pt x="76" y="70"/>
                    <a:pt x="76" y="70"/>
                  </a:cubicBezTo>
                  <a:cubicBezTo>
                    <a:pt x="76" y="71"/>
                    <a:pt x="77" y="72"/>
                    <a:pt x="78" y="72"/>
                  </a:cubicBezTo>
                  <a:cubicBezTo>
                    <a:pt x="103" y="72"/>
                    <a:pt x="103" y="72"/>
                    <a:pt x="103" y="72"/>
                  </a:cubicBezTo>
                  <a:cubicBezTo>
                    <a:pt x="105" y="72"/>
                    <a:pt x="106" y="71"/>
                    <a:pt x="106" y="70"/>
                  </a:cubicBezTo>
                  <a:cubicBezTo>
                    <a:pt x="106" y="47"/>
                    <a:pt x="106" y="47"/>
                    <a:pt x="106" y="47"/>
                  </a:cubicBezTo>
                  <a:cubicBezTo>
                    <a:pt x="106" y="45"/>
                    <a:pt x="105" y="44"/>
                    <a:pt x="103" y="44"/>
                  </a:cubicBezTo>
                  <a:close/>
                </a:path>
              </a:pathLst>
            </a:custGeom>
            <a:solidFill>
              <a:srgbClr val="E7E7E7"/>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2" name="文本框 31"/>
            <p:cNvSpPr txBox="1"/>
            <p:nvPr/>
          </p:nvSpPr>
          <p:spPr>
            <a:xfrm>
              <a:off x="2302337" y="3065010"/>
              <a:ext cx="1522166" cy="510909"/>
            </a:xfrm>
            <a:prstGeom prst="rect">
              <a:avLst/>
            </a:prstGeom>
            <a:noFill/>
          </p:spPr>
          <p:txBody>
            <a:bodyPr wrap="square" rtlCol="0">
              <a:spAutoFit/>
            </a:bodyPr>
            <a:lstStyle/>
            <a:p>
              <a:pPr algn="ctr" defTabSz="914400">
                <a:lnSpc>
                  <a:spcPct val="120000"/>
                </a:lnSpc>
              </a:pPr>
              <a:r>
                <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在此录入上述图表的描述说明</a:t>
              </a:r>
              <a:endParaRPr lang="zh-CN" altLang="en-US" sz="1200" baseline="-30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sp>
        <p:nvSpPr>
          <p:cNvPr id="27" name="矩形 26"/>
          <p:cNvSpPr/>
          <p:nvPr/>
        </p:nvSpPr>
        <p:spPr>
          <a:xfrm>
            <a:off x="2491512" y="4563987"/>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8" name="矩形 47"/>
          <p:cNvSpPr>
            <a:spLocks noChangeArrowheads="1"/>
          </p:cNvSpPr>
          <p:nvPr/>
        </p:nvSpPr>
        <p:spPr bwMode="auto">
          <a:xfrm>
            <a:off x="1854983" y="4962956"/>
            <a:ext cx="248364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3" name="矩形 32"/>
          <p:cNvSpPr/>
          <p:nvPr/>
        </p:nvSpPr>
        <p:spPr>
          <a:xfrm>
            <a:off x="5479300" y="4563987"/>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6" name="矩形 47"/>
          <p:cNvSpPr>
            <a:spLocks noChangeArrowheads="1"/>
          </p:cNvSpPr>
          <p:nvPr/>
        </p:nvSpPr>
        <p:spPr bwMode="auto">
          <a:xfrm>
            <a:off x="4842771" y="4962956"/>
            <a:ext cx="248364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7" name="矩形 36"/>
          <p:cNvSpPr/>
          <p:nvPr/>
        </p:nvSpPr>
        <p:spPr>
          <a:xfrm>
            <a:off x="8615292" y="4563987"/>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8" name="矩形 47"/>
          <p:cNvSpPr>
            <a:spLocks noChangeArrowheads="1"/>
          </p:cNvSpPr>
          <p:nvPr/>
        </p:nvSpPr>
        <p:spPr bwMode="auto">
          <a:xfrm>
            <a:off x="7978763" y="4962956"/>
            <a:ext cx="248364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9"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50" fill="hold"/>
                                        <p:tgtEl>
                                          <p:spTgt spid="2"/>
                                        </p:tgtEl>
                                        <p:attrNameLst>
                                          <p:attrName>ppt_w</p:attrName>
                                        </p:attrNameLst>
                                      </p:cBhvr>
                                      <p:tavLst>
                                        <p:tav tm="0">
                                          <p:val>
                                            <p:fltVal val="0"/>
                                          </p:val>
                                        </p:tav>
                                        <p:tav tm="100000">
                                          <p:val>
                                            <p:strVal val="#ppt_w"/>
                                          </p:val>
                                        </p:tav>
                                      </p:tavLst>
                                    </p:anim>
                                    <p:anim calcmode="lin" valueType="num">
                                      <p:cBhvr>
                                        <p:cTn id="8" dur="350" fill="hold"/>
                                        <p:tgtEl>
                                          <p:spTgt spid="2"/>
                                        </p:tgtEl>
                                        <p:attrNameLst>
                                          <p:attrName>ppt_h</p:attrName>
                                        </p:attrNameLst>
                                      </p:cBhvr>
                                      <p:tavLst>
                                        <p:tav tm="0">
                                          <p:val>
                                            <p:fltVal val="0"/>
                                          </p:val>
                                        </p:tav>
                                        <p:tav tm="100000">
                                          <p:val>
                                            <p:strVal val="#ppt_h"/>
                                          </p:val>
                                        </p:tav>
                                      </p:tavLst>
                                    </p:anim>
                                    <p:animEffect transition="in" filter="fade">
                                      <p:cBhvr>
                                        <p:cTn id="9" dur="350"/>
                                        <p:tgtEl>
                                          <p:spTgt spid="2"/>
                                        </p:tgtEl>
                                      </p:cBhvr>
                                    </p:animEffect>
                                  </p:childTnLst>
                                </p:cTn>
                              </p:par>
                              <p:par>
                                <p:cTn id="10" presetID="22" presetClass="entr" presetSubtype="8"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50"/>
                                        <p:tgtEl>
                                          <p:spTgt spid="9"/>
                                        </p:tgtEl>
                                      </p:cBhvr>
                                    </p:animEffect>
                                  </p:childTnLst>
                                </p:cTn>
                              </p:par>
                              <p:par>
                                <p:cTn id="13" presetID="53" presetClass="entr" presetSubtype="16"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p:cTn id="15" dur="350" fill="hold"/>
                                        <p:tgtEl>
                                          <p:spTgt spid="6"/>
                                        </p:tgtEl>
                                        <p:attrNameLst>
                                          <p:attrName>ppt_w</p:attrName>
                                        </p:attrNameLst>
                                      </p:cBhvr>
                                      <p:tavLst>
                                        <p:tav tm="0">
                                          <p:val>
                                            <p:fltVal val="0"/>
                                          </p:val>
                                        </p:tav>
                                        <p:tav tm="100000">
                                          <p:val>
                                            <p:strVal val="#ppt_w"/>
                                          </p:val>
                                        </p:tav>
                                      </p:tavLst>
                                    </p:anim>
                                    <p:anim calcmode="lin" valueType="num">
                                      <p:cBhvr>
                                        <p:cTn id="16" dur="350" fill="hold"/>
                                        <p:tgtEl>
                                          <p:spTgt spid="6"/>
                                        </p:tgtEl>
                                        <p:attrNameLst>
                                          <p:attrName>ppt_h</p:attrName>
                                        </p:attrNameLst>
                                      </p:cBhvr>
                                      <p:tavLst>
                                        <p:tav tm="0">
                                          <p:val>
                                            <p:fltVal val="0"/>
                                          </p:val>
                                        </p:tav>
                                        <p:tav tm="100000">
                                          <p:val>
                                            <p:strVal val="#ppt_h"/>
                                          </p:val>
                                        </p:tav>
                                      </p:tavLst>
                                    </p:anim>
                                    <p:animEffect transition="in" filter="fade">
                                      <p:cBhvr>
                                        <p:cTn id="17" dur="350"/>
                                        <p:tgtEl>
                                          <p:spTgt spid="6"/>
                                        </p:tgtEl>
                                      </p:cBhvr>
                                    </p:animEffect>
                                  </p:childTnLst>
                                </p:cTn>
                              </p:par>
                              <p:par>
                                <p:cTn id="18" presetID="22" presetClass="entr" presetSubtype="8" fill="hold" nodeType="withEffect">
                                  <p:stCondLst>
                                    <p:cond delay="15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350"/>
                                        <p:tgtEl>
                                          <p:spTgt spid="11"/>
                                        </p:tgtEl>
                                      </p:cBhvr>
                                    </p:animEffect>
                                  </p:childTnLst>
                                </p:cTn>
                              </p:par>
                              <p:par>
                                <p:cTn id="21" presetID="53" presetClass="entr" presetSubtype="16"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 calcmode="lin" valueType="num">
                                      <p:cBhvr>
                                        <p:cTn id="23" dur="350" fill="hold"/>
                                        <p:tgtEl>
                                          <p:spTgt spid="7"/>
                                        </p:tgtEl>
                                        <p:attrNameLst>
                                          <p:attrName>ppt_w</p:attrName>
                                        </p:attrNameLst>
                                      </p:cBhvr>
                                      <p:tavLst>
                                        <p:tav tm="0">
                                          <p:val>
                                            <p:fltVal val="0"/>
                                          </p:val>
                                        </p:tav>
                                        <p:tav tm="100000">
                                          <p:val>
                                            <p:strVal val="#ppt_w"/>
                                          </p:val>
                                        </p:tav>
                                      </p:tavLst>
                                    </p:anim>
                                    <p:anim calcmode="lin" valueType="num">
                                      <p:cBhvr>
                                        <p:cTn id="24" dur="350" fill="hold"/>
                                        <p:tgtEl>
                                          <p:spTgt spid="7"/>
                                        </p:tgtEl>
                                        <p:attrNameLst>
                                          <p:attrName>ppt_h</p:attrName>
                                        </p:attrNameLst>
                                      </p:cBhvr>
                                      <p:tavLst>
                                        <p:tav tm="0">
                                          <p:val>
                                            <p:fltVal val="0"/>
                                          </p:val>
                                        </p:tav>
                                        <p:tav tm="100000">
                                          <p:val>
                                            <p:strVal val="#ppt_h"/>
                                          </p:val>
                                        </p:tav>
                                      </p:tavLst>
                                    </p:anim>
                                    <p:animEffect transition="in" filter="fade">
                                      <p:cBhvr>
                                        <p:cTn id="25" dur="350"/>
                                        <p:tgtEl>
                                          <p:spTgt spid="7"/>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750"/>
                                        <p:tgtEl>
                                          <p:spTgt spid="27"/>
                                        </p:tgtEl>
                                      </p:cBhvr>
                                    </p:animEffect>
                                    <p:anim calcmode="lin" valueType="num">
                                      <p:cBhvr>
                                        <p:cTn id="30" dur="750" fill="hold"/>
                                        <p:tgtEl>
                                          <p:spTgt spid="27"/>
                                        </p:tgtEl>
                                        <p:attrNameLst>
                                          <p:attrName>ppt_x</p:attrName>
                                        </p:attrNameLst>
                                      </p:cBhvr>
                                      <p:tavLst>
                                        <p:tav tm="0">
                                          <p:val>
                                            <p:strVal val="#ppt_x"/>
                                          </p:val>
                                        </p:tav>
                                        <p:tav tm="100000">
                                          <p:val>
                                            <p:strVal val="#ppt_x"/>
                                          </p:val>
                                        </p:tav>
                                      </p:tavLst>
                                    </p:anim>
                                    <p:anim calcmode="lin" valueType="num">
                                      <p:cBhvr>
                                        <p:cTn id="31" dur="75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750"/>
                                        <p:tgtEl>
                                          <p:spTgt spid="28"/>
                                        </p:tgtEl>
                                      </p:cBhvr>
                                    </p:animEffect>
                                    <p:anim calcmode="lin" valueType="num">
                                      <p:cBhvr>
                                        <p:cTn id="35" dur="750" fill="hold"/>
                                        <p:tgtEl>
                                          <p:spTgt spid="28"/>
                                        </p:tgtEl>
                                        <p:attrNameLst>
                                          <p:attrName>ppt_x</p:attrName>
                                        </p:attrNameLst>
                                      </p:cBhvr>
                                      <p:tavLst>
                                        <p:tav tm="0">
                                          <p:val>
                                            <p:strVal val="#ppt_x"/>
                                          </p:val>
                                        </p:tav>
                                        <p:tav tm="100000">
                                          <p:val>
                                            <p:strVal val="#ppt_x"/>
                                          </p:val>
                                        </p:tav>
                                      </p:tavLst>
                                    </p:anim>
                                    <p:anim calcmode="lin" valueType="num">
                                      <p:cBhvr>
                                        <p:cTn id="36" dur="750" fill="hold"/>
                                        <p:tgtEl>
                                          <p:spTgt spid="2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750"/>
                                        <p:tgtEl>
                                          <p:spTgt spid="33"/>
                                        </p:tgtEl>
                                      </p:cBhvr>
                                    </p:animEffect>
                                    <p:anim calcmode="lin" valueType="num">
                                      <p:cBhvr>
                                        <p:cTn id="41" dur="750" fill="hold"/>
                                        <p:tgtEl>
                                          <p:spTgt spid="33"/>
                                        </p:tgtEl>
                                        <p:attrNameLst>
                                          <p:attrName>ppt_x</p:attrName>
                                        </p:attrNameLst>
                                      </p:cBhvr>
                                      <p:tavLst>
                                        <p:tav tm="0">
                                          <p:val>
                                            <p:strVal val="#ppt_x"/>
                                          </p:val>
                                        </p:tav>
                                        <p:tav tm="100000">
                                          <p:val>
                                            <p:strVal val="#ppt_x"/>
                                          </p:val>
                                        </p:tav>
                                      </p:tavLst>
                                    </p:anim>
                                    <p:anim calcmode="lin" valueType="num">
                                      <p:cBhvr>
                                        <p:cTn id="42" dur="75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750"/>
                                        <p:tgtEl>
                                          <p:spTgt spid="36"/>
                                        </p:tgtEl>
                                      </p:cBhvr>
                                    </p:animEffect>
                                    <p:anim calcmode="lin" valueType="num">
                                      <p:cBhvr>
                                        <p:cTn id="46" dur="750" fill="hold"/>
                                        <p:tgtEl>
                                          <p:spTgt spid="36"/>
                                        </p:tgtEl>
                                        <p:attrNameLst>
                                          <p:attrName>ppt_x</p:attrName>
                                        </p:attrNameLst>
                                      </p:cBhvr>
                                      <p:tavLst>
                                        <p:tav tm="0">
                                          <p:val>
                                            <p:strVal val="#ppt_x"/>
                                          </p:val>
                                        </p:tav>
                                        <p:tav tm="100000">
                                          <p:val>
                                            <p:strVal val="#ppt_x"/>
                                          </p:val>
                                        </p:tav>
                                      </p:tavLst>
                                    </p:anim>
                                    <p:anim calcmode="lin" valueType="num">
                                      <p:cBhvr>
                                        <p:cTn id="47" dur="750" fill="hold"/>
                                        <p:tgtEl>
                                          <p:spTgt spid="36"/>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42"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anim calcmode="lin" valueType="num">
                                      <p:cBhvr>
                                        <p:cTn id="52" dur="750" fill="hold"/>
                                        <p:tgtEl>
                                          <p:spTgt spid="37"/>
                                        </p:tgtEl>
                                        <p:attrNameLst>
                                          <p:attrName>ppt_x</p:attrName>
                                        </p:attrNameLst>
                                      </p:cBhvr>
                                      <p:tavLst>
                                        <p:tav tm="0">
                                          <p:val>
                                            <p:strVal val="#ppt_x"/>
                                          </p:val>
                                        </p:tav>
                                        <p:tav tm="100000">
                                          <p:val>
                                            <p:strVal val="#ppt_x"/>
                                          </p:val>
                                        </p:tav>
                                      </p:tavLst>
                                    </p:anim>
                                    <p:anim calcmode="lin" valueType="num">
                                      <p:cBhvr>
                                        <p:cTn id="53" dur="750" fill="hold"/>
                                        <p:tgtEl>
                                          <p:spTgt spid="3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ppt_x</p:attrName>
                                        </p:attrNameLst>
                                      </p:cBhvr>
                                      <p:tavLst>
                                        <p:tav tm="0">
                                          <p:val>
                                            <p:strVal val="#ppt_x"/>
                                          </p:val>
                                        </p:tav>
                                        <p:tav tm="100000">
                                          <p:val>
                                            <p:strVal val="#ppt_x"/>
                                          </p:val>
                                        </p:tav>
                                      </p:tavLst>
                                    </p:anim>
                                    <p:anim calcmode="lin" valueType="num">
                                      <p:cBhvr>
                                        <p:cTn id="58" dur="7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3" grpId="0"/>
      <p:bldP spid="3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988629" y="5161578"/>
            <a:ext cx="2007477" cy="400101"/>
          </a:xfrm>
          <a:prstGeom prst="rect">
            <a:avLst/>
          </a:prstGeom>
          <a:noFill/>
        </p:spPr>
        <p:txBody>
          <a:bodyPr wrap="square" lIns="91435" tIns="45716" rIns="91435" bIns="45716" rtlCol="0">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2000" b="1"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 name="文本框 8"/>
          <p:cNvSpPr txBox="1"/>
          <p:nvPr/>
        </p:nvSpPr>
        <p:spPr>
          <a:xfrm>
            <a:off x="7429780" y="5537080"/>
            <a:ext cx="3277239" cy="535523"/>
          </a:xfrm>
          <a:prstGeom prst="rect">
            <a:avLst/>
          </a:prstGeom>
          <a:noFill/>
        </p:spPr>
        <p:txBody>
          <a:bodyPr wrap="square" lIns="91435" tIns="45716" rIns="91435" bIns="45716" rtlCol="0">
            <a:spAutoFit/>
          </a:bodyPr>
          <a:lstStyle/>
          <a:p>
            <a:pP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在此录入图表的描述说明，在此录入图表的描述说明，在此录入图表的描述说明。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0" name="文本框 9"/>
          <p:cNvSpPr txBox="1"/>
          <p:nvPr/>
        </p:nvSpPr>
        <p:spPr>
          <a:xfrm>
            <a:off x="7424301" y="5148682"/>
            <a:ext cx="654557" cy="502694"/>
          </a:xfrm>
          <a:prstGeom prst="rect">
            <a:avLst/>
          </a:prstGeom>
          <a:noFill/>
        </p:spPr>
        <p:txBody>
          <a:bodyPr wrap="square" lIns="91435" tIns="45716" rIns="91435" bIns="45716" rtlCol="0">
            <a:spAutoFit/>
          </a:bodyPr>
          <a:lstStyle/>
          <a:p>
            <a:pPr defTabSz="914400"/>
            <a:r>
              <a:rPr lang="en-US" altLang="zh-CN"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03</a:t>
            </a:r>
            <a:endParaRPr lang="zh-CN" altLang="en-US"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3" name="文本框 12"/>
          <p:cNvSpPr txBox="1"/>
          <p:nvPr/>
        </p:nvSpPr>
        <p:spPr>
          <a:xfrm>
            <a:off x="8040755" y="1858492"/>
            <a:ext cx="2144537" cy="400101"/>
          </a:xfrm>
          <a:prstGeom prst="rect">
            <a:avLst/>
          </a:prstGeom>
          <a:noFill/>
        </p:spPr>
        <p:txBody>
          <a:bodyPr wrap="square" lIns="91435" tIns="45716" rIns="91435" bIns="45716" rtlCol="0">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2000" b="1"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4" name="文本框 13"/>
          <p:cNvSpPr txBox="1"/>
          <p:nvPr/>
        </p:nvSpPr>
        <p:spPr>
          <a:xfrm>
            <a:off x="7481906" y="2233997"/>
            <a:ext cx="3277239" cy="535523"/>
          </a:xfrm>
          <a:prstGeom prst="rect">
            <a:avLst/>
          </a:prstGeom>
          <a:noFill/>
        </p:spPr>
        <p:txBody>
          <a:bodyPr wrap="square" lIns="91435" tIns="45716" rIns="91435" bIns="45716" rtlCol="0">
            <a:spAutoFit/>
          </a:bodyPr>
          <a:lstStyle/>
          <a:p>
            <a:pP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在此录入图表的描述说明，在此录入图表的描述说明，在此录入图表的描述说明。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5" name="文本框 14"/>
          <p:cNvSpPr txBox="1"/>
          <p:nvPr/>
        </p:nvSpPr>
        <p:spPr>
          <a:xfrm>
            <a:off x="7476427" y="1845597"/>
            <a:ext cx="654557" cy="502694"/>
          </a:xfrm>
          <a:prstGeom prst="rect">
            <a:avLst/>
          </a:prstGeom>
          <a:noFill/>
        </p:spPr>
        <p:txBody>
          <a:bodyPr wrap="square" lIns="91435" tIns="45716" rIns="91435" bIns="45716" rtlCol="0">
            <a:spAutoFit/>
          </a:bodyPr>
          <a:lstStyle/>
          <a:p>
            <a:pPr defTabSz="914400"/>
            <a:r>
              <a:rPr lang="en-US" altLang="zh-CN"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02</a:t>
            </a:r>
            <a:endParaRPr lang="zh-CN" altLang="en-US"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7" name="文本框 16"/>
          <p:cNvSpPr txBox="1"/>
          <p:nvPr/>
        </p:nvSpPr>
        <p:spPr>
          <a:xfrm>
            <a:off x="2066054" y="5161578"/>
            <a:ext cx="2182903" cy="400101"/>
          </a:xfrm>
          <a:prstGeom prst="rect">
            <a:avLst/>
          </a:prstGeom>
          <a:noFill/>
        </p:spPr>
        <p:txBody>
          <a:bodyPr wrap="square" lIns="91435" tIns="45716" rIns="91435" bIns="45716" rtlCol="0">
            <a:spAutoFit/>
          </a:bodyPr>
          <a:lstStyle/>
          <a:p>
            <a:pPr algn="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2000" b="1"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8" name="文本框 17"/>
          <p:cNvSpPr txBox="1"/>
          <p:nvPr/>
        </p:nvSpPr>
        <p:spPr>
          <a:xfrm>
            <a:off x="1453101" y="5531600"/>
            <a:ext cx="3378920" cy="535523"/>
          </a:xfrm>
          <a:prstGeom prst="rect">
            <a:avLst/>
          </a:prstGeom>
          <a:noFill/>
        </p:spPr>
        <p:txBody>
          <a:bodyPr wrap="square" lIns="91435" tIns="45716" rIns="91435" bIns="45716" rtlCol="0">
            <a:spAutoFit/>
          </a:bodyPr>
          <a:lstStyle/>
          <a:p>
            <a:pPr algn="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在此录入图表的描述说明，在此录入图表的描述说明，在此录入图表的描述说明。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9" name="文本框 18"/>
          <p:cNvSpPr txBox="1"/>
          <p:nvPr/>
        </p:nvSpPr>
        <p:spPr>
          <a:xfrm>
            <a:off x="4201697" y="5143202"/>
            <a:ext cx="654557" cy="502694"/>
          </a:xfrm>
          <a:prstGeom prst="rect">
            <a:avLst/>
          </a:prstGeom>
          <a:noFill/>
        </p:spPr>
        <p:txBody>
          <a:bodyPr wrap="square" lIns="91435" tIns="45716" rIns="91435" bIns="45716" rtlCol="0">
            <a:spAutoFit/>
          </a:bodyPr>
          <a:lstStyle/>
          <a:p>
            <a:pPr algn="r" defTabSz="914400"/>
            <a:r>
              <a:rPr lang="en-US" altLang="zh-CN"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04</a:t>
            </a:r>
            <a:endParaRPr lang="zh-CN" altLang="en-US"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1" name="文本框 20"/>
          <p:cNvSpPr txBox="1"/>
          <p:nvPr/>
        </p:nvSpPr>
        <p:spPr>
          <a:xfrm>
            <a:off x="2412890" y="1858492"/>
            <a:ext cx="1829712" cy="400101"/>
          </a:xfrm>
          <a:prstGeom prst="rect">
            <a:avLst/>
          </a:prstGeom>
          <a:noFill/>
        </p:spPr>
        <p:txBody>
          <a:bodyPr wrap="square" lIns="91435" tIns="45716" rIns="91435" bIns="45716" rtlCol="0">
            <a:spAutoFit/>
          </a:bodyPr>
          <a:lstStyle/>
          <a:p>
            <a:pPr algn="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zh-CN" altLang="en-US" sz="2000" b="1"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2" name="文本框 21"/>
          <p:cNvSpPr txBox="1"/>
          <p:nvPr/>
        </p:nvSpPr>
        <p:spPr>
          <a:xfrm>
            <a:off x="1453097" y="2228513"/>
            <a:ext cx="3378920" cy="535523"/>
          </a:xfrm>
          <a:prstGeom prst="rect">
            <a:avLst/>
          </a:prstGeom>
          <a:noFill/>
        </p:spPr>
        <p:txBody>
          <a:bodyPr wrap="square" lIns="91435" tIns="45716" rIns="91435" bIns="45716" rtlCol="0">
            <a:spAutoFit/>
          </a:bodyPr>
          <a:lstStyle/>
          <a:p>
            <a:pPr algn="r" defTabSz="914400">
              <a:lnSpc>
                <a:spcPct val="120000"/>
              </a:lnSpc>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在此录入图表的描述说明，在此录入图表的描述说明，在此录入图表的描述说明。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3" name="文本框 22"/>
          <p:cNvSpPr txBox="1"/>
          <p:nvPr/>
        </p:nvSpPr>
        <p:spPr>
          <a:xfrm>
            <a:off x="4182645" y="1840117"/>
            <a:ext cx="654557" cy="502694"/>
          </a:xfrm>
          <a:prstGeom prst="rect">
            <a:avLst/>
          </a:prstGeom>
          <a:noFill/>
        </p:spPr>
        <p:txBody>
          <a:bodyPr wrap="square" lIns="91435" tIns="45716" rIns="91435" bIns="45716" rtlCol="0">
            <a:spAutoFit/>
          </a:bodyPr>
          <a:lstStyle/>
          <a:p>
            <a:pPr algn="r" defTabSz="914400"/>
            <a:r>
              <a:rPr lang="en-US" altLang="zh-CN"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01</a:t>
            </a:r>
            <a:endParaRPr lang="zh-CN" altLang="en-US" sz="4000" baseline="-3000"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grpSp>
        <p:nvGrpSpPr>
          <p:cNvPr id="7" name="组合 6"/>
          <p:cNvGrpSpPr/>
          <p:nvPr/>
        </p:nvGrpSpPr>
        <p:grpSpPr>
          <a:xfrm>
            <a:off x="5199784" y="1525082"/>
            <a:ext cx="1897871" cy="1897869"/>
            <a:chOff x="4854966" y="1574162"/>
            <a:chExt cx="1897870" cy="1897870"/>
          </a:xfrm>
          <a:effectLst>
            <a:outerShdw blurRad="254000" dist="63500" dir="2700000" algn="tl" rotWithShape="0">
              <a:prstClr val="black">
                <a:alpha val="30000"/>
              </a:prstClr>
            </a:outerShdw>
          </a:effectLst>
        </p:grpSpPr>
        <p:sp>
          <p:nvSpPr>
            <p:cNvPr id="3" name="泪滴形 2"/>
            <p:cNvSpPr/>
            <p:nvPr/>
          </p:nvSpPr>
          <p:spPr>
            <a:xfrm rot="8100000">
              <a:off x="4854966" y="1574162"/>
              <a:ext cx="1897870" cy="1897870"/>
            </a:xfrm>
            <a:prstGeom prst="teardrop">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grpSp>
          <p:nvGrpSpPr>
            <p:cNvPr id="31" name="组合 30"/>
            <p:cNvGrpSpPr>
              <a:grpSpLocks noChangeAspect="1"/>
            </p:cNvGrpSpPr>
            <p:nvPr/>
          </p:nvGrpSpPr>
          <p:grpSpPr>
            <a:xfrm>
              <a:off x="5635285" y="1758388"/>
              <a:ext cx="337232" cy="540000"/>
              <a:chOff x="8912226" y="6748292"/>
              <a:chExt cx="250825" cy="401638"/>
            </a:xfrm>
            <a:solidFill>
              <a:srgbClr val="9DA8B1"/>
            </a:solidFill>
          </p:grpSpPr>
          <p:sp>
            <p:nvSpPr>
              <p:cNvPr id="29"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30" name="Freeform 551"/>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50" name="组合 49"/>
          <p:cNvGrpSpPr/>
          <p:nvPr/>
        </p:nvGrpSpPr>
        <p:grpSpPr>
          <a:xfrm>
            <a:off x="5185496" y="4306401"/>
            <a:ext cx="1897871" cy="1955003"/>
            <a:chOff x="4854966" y="4355480"/>
            <a:chExt cx="1897870" cy="1955002"/>
          </a:xfrm>
          <a:effectLst>
            <a:outerShdw blurRad="254000" dist="63500" dir="2700000" algn="tl" rotWithShape="0">
              <a:prstClr val="black">
                <a:alpha val="30000"/>
              </a:prstClr>
            </a:outerShdw>
          </a:effectLst>
        </p:grpSpPr>
        <p:sp>
          <p:nvSpPr>
            <p:cNvPr id="4" name="泪滴形 3"/>
            <p:cNvSpPr/>
            <p:nvPr/>
          </p:nvSpPr>
          <p:spPr>
            <a:xfrm rot="13500000" flipV="1">
              <a:off x="4854966" y="4412612"/>
              <a:ext cx="1897870" cy="1897870"/>
            </a:xfrm>
            <a:prstGeom prst="teardrop">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grpSp>
          <p:nvGrpSpPr>
            <p:cNvPr id="28" name="组合 27"/>
            <p:cNvGrpSpPr>
              <a:grpSpLocks noChangeAspect="1"/>
            </p:cNvGrpSpPr>
            <p:nvPr/>
          </p:nvGrpSpPr>
          <p:grpSpPr>
            <a:xfrm>
              <a:off x="5541401" y="4355480"/>
              <a:ext cx="525001" cy="540000"/>
              <a:chOff x="7240588" y="6794047"/>
              <a:chExt cx="388938" cy="400050"/>
            </a:xfrm>
            <a:solidFill>
              <a:srgbClr val="9DA8B1"/>
            </a:solidFill>
          </p:grpSpPr>
          <p:sp>
            <p:nvSpPr>
              <p:cNvPr id="25" name="Freeform 405"/>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26" name="Freeform 407"/>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27" name="Freeform 408"/>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24" name="组合 23"/>
          <p:cNvGrpSpPr/>
          <p:nvPr/>
        </p:nvGrpSpPr>
        <p:grpSpPr>
          <a:xfrm>
            <a:off x="6768792" y="2989787"/>
            <a:ext cx="1897871" cy="1897871"/>
            <a:chOff x="6438262" y="3038866"/>
            <a:chExt cx="1897870" cy="1897870"/>
          </a:xfrm>
          <a:effectLst>
            <a:outerShdw blurRad="254000" dist="63500" dir="2700000" algn="tl" rotWithShape="0">
              <a:prstClr val="black">
                <a:alpha val="30000"/>
              </a:prstClr>
            </a:outerShdw>
          </a:effectLst>
        </p:grpSpPr>
        <p:sp>
          <p:nvSpPr>
            <p:cNvPr id="5" name="泪滴形 4"/>
            <p:cNvSpPr/>
            <p:nvPr/>
          </p:nvSpPr>
          <p:spPr>
            <a:xfrm rot="8100000" flipV="1">
              <a:off x="6438262" y="3038866"/>
              <a:ext cx="1897870" cy="1897870"/>
            </a:xfrm>
            <a:prstGeom prst="teardrop">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35" name="组合 34"/>
            <p:cNvGrpSpPr>
              <a:grpSpLocks noChangeAspect="1"/>
            </p:cNvGrpSpPr>
            <p:nvPr/>
          </p:nvGrpSpPr>
          <p:grpSpPr>
            <a:xfrm>
              <a:off x="7839999" y="3717801"/>
              <a:ext cx="318025" cy="540000"/>
              <a:chOff x="11322051" y="6770687"/>
              <a:chExt cx="236538" cy="401638"/>
            </a:xfrm>
            <a:solidFill>
              <a:srgbClr val="E7E7E7"/>
            </a:solidFill>
          </p:grpSpPr>
          <p:sp>
            <p:nvSpPr>
              <p:cNvPr id="32"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3" name="Rectangle 493"/>
              <p:cNvSpPr>
                <a:spLocks noChangeArrowheads="1"/>
              </p:cNvSpPr>
              <p:nvPr/>
            </p:nvSpPr>
            <p:spPr bwMode="auto">
              <a:xfrm>
                <a:off x="11391901" y="7105649"/>
                <a:ext cx="9842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4" name="Rectangle 494"/>
              <p:cNvSpPr>
                <a:spLocks noChangeArrowheads="1"/>
              </p:cNvSpPr>
              <p:nvPr/>
            </p:nvSpPr>
            <p:spPr bwMode="auto">
              <a:xfrm>
                <a:off x="11417301" y="7145337"/>
                <a:ext cx="49213"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54" name="组合 53"/>
          <p:cNvGrpSpPr/>
          <p:nvPr/>
        </p:nvGrpSpPr>
        <p:grpSpPr>
          <a:xfrm>
            <a:off x="3602202" y="2989787"/>
            <a:ext cx="1897871" cy="1897871"/>
            <a:chOff x="3271670" y="3038866"/>
            <a:chExt cx="1897870" cy="1897870"/>
          </a:xfrm>
          <a:effectLst>
            <a:outerShdw blurRad="254000" dist="63500" dir="2700000" algn="tl" rotWithShape="0">
              <a:prstClr val="black">
                <a:alpha val="30000"/>
              </a:prstClr>
            </a:outerShdw>
          </a:effectLst>
        </p:grpSpPr>
        <p:sp>
          <p:nvSpPr>
            <p:cNvPr id="6" name="泪滴形 5"/>
            <p:cNvSpPr/>
            <p:nvPr/>
          </p:nvSpPr>
          <p:spPr>
            <a:xfrm rot="13500000" flipH="1" flipV="1">
              <a:off x="3271670" y="3038866"/>
              <a:ext cx="1897870" cy="1897870"/>
            </a:xfrm>
            <a:prstGeom prst="teardrop">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6" name="Freeform 169"/>
            <p:cNvSpPr>
              <a:spLocks noChangeAspect="1"/>
            </p:cNvSpPr>
            <p:nvPr/>
          </p:nvSpPr>
          <p:spPr bwMode="auto">
            <a:xfrm>
              <a:off x="3482937" y="3717801"/>
              <a:ext cx="360000" cy="540000"/>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sp>
        <p:nvSpPr>
          <p:cNvPr id="57" name="矩形 56"/>
          <p:cNvSpPr/>
          <p:nvPr/>
        </p:nvSpPr>
        <p:spPr>
          <a:xfrm>
            <a:off x="4172248" y="3408204"/>
            <a:ext cx="1140038" cy="379648"/>
          </a:xfrm>
          <a:prstGeom prst="rect">
            <a:avLst/>
          </a:prstGeom>
        </p:spPr>
        <p:txBody>
          <a:bodyPr wrap="none" lIns="91431" tIns="45716" rIns="91431" bIns="45716">
            <a:spAutoFit/>
          </a:bodyPr>
          <a:lstStyle/>
          <a:p>
            <a:pPr defTabSz="914400"/>
            <a:r>
              <a:rPr lang="zh-CN" altLang="en-US" sz="1865" dirty="0">
                <a:solidFill>
                  <a:schemeClr val="bg1"/>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47"/>
          <p:cNvSpPr>
            <a:spLocks noChangeArrowheads="1"/>
          </p:cNvSpPr>
          <p:nvPr/>
        </p:nvSpPr>
        <p:spPr bwMode="auto">
          <a:xfrm>
            <a:off x="4186502" y="3738939"/>
            <a:ext cx="1455232"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30000"/>
              </a:lnSpc>
              <a:spcBef>
                <a:spcPct val="0"/>
              </a:spcBef>
              <a:buNone/>
            </a:pP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在此录入图表的描述说明，在此录入图表的说明</a:t>
            </a:r>
            <a:endPar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59" name="矩形 58"/>
          <p:cNvSpPr/>
          <p:nvPr/>
        </p:nvSpPr>
        <p:spPr>
          <a:xfrm>
            <a:off x="7000684" y="3408204"/>
            <a:ext cx="1140038" cy="379648"/>
          </a:xfrm>
          <a:prstGeom prst="rect">
            <a:avLst/>
          </a:prstGeom>
        </p:spPr>
        <p:txBody>
          <a:bodyPr wrap="none" lIns="91431" tIns="45716" rIns="91431" bIns="45716">
            <a:spAutoFit/>
          </a:bodyPr>
          <a:lstStyle/>
          <a:p>
            <a:pPr algn="r" defTabSz="914400"/>
            <a:r>
              <a:rPr lang="zh-CN" altLang="en-US" sz="1865" dirty="0">
                <a:solidFill>
                  <a:schemeClr val="bg1"/>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60" name="矩形 47"/>
          <p:cNvSpPr>
            <a:spLocks noChangeArrowheads="1"/>
          </p:cNvSpPr>
          <p:nvPr/>
        </p:nvSpPr>
        <p:spPr bwMode="auto">
          <a:xfrm>
            <a:off x="6685490" y="3738939"/>
            <a:ext cx="1455232"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4400">
              <a:lnSpc>
                <a:spcPct val="130000"/>
              </a:lnSpc>
              <a:spcBef>
                <a:spcPct val="0"/>
              </a:spcBef>
              <a:buNone/>
            </a:pPr>
            <a:r>
              <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在此录入图表的描述说明，在此录入图表的说明</a:t>
            </a:r>
            <a:endParaRPr lang="zh-CN" altLang="en-US" sz="12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63" name="矩形 62"/>
          <p:cNvSpPr/>
          <p:nvPr/>
        </p:nvSpPr>
        <p:spPr>
          <a:xfrm>
            <a:off x="5564410" y="2265962"/>
            <a:ext cx="1140038" cy="379648"/>
          </a:xfrm>
          <a:prstGeom prst="rect">
            <a:avLst/>
          </a:prstGeom>
        </p:spPr>
        <p:txBody>
          <a:bodyPr wrap="none" lIns="91431" tIns="45716" rIns="91431" bIns="45716">
            <a:spAutoFit/>
          </a:bodyPr>
          <a:lstStyle/>
          <a:p>
            <a:pPr algn="ctr" defTabSz="914400"/>
            <a:r>
              <a:rPr lang="zh-CN" altLang="en-US"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4" name="矩形 47"/>
          <p:cNvSpPr>
            <a:spLocks noChangeArrowheads="1"/>
          </p:cNvSpPr>
          <p:nvPr/>
        </p:nvSpPr>
        <p:spPr bwMode="auto">
          <a:xfrm>
            <a:off x="5455501" y="2596699"/>
            <a:ext cx="1357856"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在此录入图表的说明，在此录入图表的说明</a:t>
            </a:r>
            <a:endPar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5" name="矩形 64"/>
          <p:cNvSpPr/>
          <p:nvPr/>
        </p:nvSpPr>
        <p:spPr>
          <a:xfrm>
            <a:off x="5573048" y="4963131"/>
            <a:ext cx="1140038" cy="379648"/>
          </a:xfrm>
          <a:prstGeom prst="rect">
            <a:avLst/>
          </a:prstGeom>
        </p:spPr>
        <p:txBody>
          <a:bodyPr wrap="none" lIns="91431" tIns="45716" rIns="91431" bIns="45716">
            <a:spAutoFit/>
          </a:bodyPr>
          <a:lstStyle/>
          <a:p>
            <a:pPr algn="ctr" defTabSz="914400"/>
            <a:r>
              <a:rPr lang="zh-CN" altLang="en-US"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6" name="矩形 47"/>
          <p:cNvSpPr>
            <a:spLocks noChangeArrowheads="1"/>
          </p:cNvSpPr>
          <p:nvPr/>
        </p:nvSpPr>
        <p:spPr bwMode="auto">
          <a:xfrm>
            <a:off x="5415452" y="5293871"/>
            <a:ext cx="1455232"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在此录入图表的描述说明，在此录入图表的说明</a:t>
            </a:r>
            <a:endParaRPr lang="zh-CN" altLang="en-US" sz="12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250"/>
                                  </p:stCondLst>
                                  <p:childTnLst>
                                    <p:set>
                                      <p:cBhvr>
                                        <p:cTn id="6" dur="1" fill="hold">
                                          <p:stCondLst>
                                            <p:cond delay="0"/>
                                          </p:stCondLst>
                                        </p:cTn>
                                        <p:tgtEl>
                                          <p:spTgt spid="54"/>
                                        </p:tgtEl>
                                        <p:attrNameLst>
                                          <p:attrName>style.visibility</p:attrName>
                                        </p:attrNameLst>
                                      </p:cBhvr>
                                      <p:to>
                                        <p:strVal val="visible"/>
                                      </p:to>
                                    </p:set>
                                    <p:animEffect transition="in" filter="barn(inHorizontal)">
                                      <p:cBhvr>
                                        <p:cTn id="7" dur="600"/>
                                        <p:tgtEl>
                                          <p:spTgt spid="54"/>
                                        </p:tgtEl>
                                      </p:cBhvr>
                                    </p:animEffect>
                                  </p:childTnLst>
                                </p:cTn>
                              </p:par>
                              <p:par>
                                <p:cTn id="8" presetID="16" presetClass="entr" presetSubtype="26" fill="hold" grpId="0" nodeType="withEffect">
                                  <p:stCondLst>
                                    <p:cond delay="450"/>
                                  </p:stCondLst>
                                  <p:childTnLst>
                                    <p:set>
                                      <p:cBhvr>
                                        <p:cTn id="9" dur="1" fill="hold">
                                          <p:stCondLst>
                                            <p:cond delay="0"/>
                                          </p:stCondLst>
                                        </p:cTn>
                                        <p:tgtEl>
                                          <p:spTgt spid="58"/>
                                        </p:tgtEl>
                                        <p:attrNameLst>
                                          <p:attrName>style.visibility</p:attrName>
                                        </p:attrNameLst>
                                      </p:cBhvr>
                                      <p:to>
                                        <p:strVal val="visible"/>
                                      </p:to>
                                    </p:set>
                                    <p:animEffect transition="in" filter="barn(inHorizontal)">
                                      <p:cBhvr>
                                        <p:cTn id="10" dur="500"/>
                                        <p:tgtEl>
                                          <p:spTgt spid="58"/>
                                        </p:tgtEl>
                                      </p:cBhvr>
                                    </p:animEffect>
                                  </p:childTnLst>
                                </p:cTn>
                              </p:par>
                              <p:par>
                                <p:cTn id="11" presetID="22" presetClass="entr" presetSubtype="4" fill="hold" grpId="0" nodeType="withEffect">
                                  <p:stCondLst>
                                    <p:cond delay="750"/>
                                  </p:stCondLst>
                                  <p:childTnLst>
                                    <p:set>
                                      <p:cBhvr>
                                        <p:cTn id="12" dur="1" fill="hold">
                                          <p:stCondLst>
                                            <p:cond delay="0"/>
                                          </p:stCondLst>
                                        </p:cTn>
                                        <p:tgtEl>
                                          <p:spTgt spid="57"/>
                                        </p:tgtEl>
                                        <p:attrNameLst>
                                          <p:attrName>style.visibility</p:attrName>
                                        </p:attrNameLst>
                                      </p:cBhvr>
                                      <p:to>
                                        <p:strVal val="visible"/>
                                      </p:to>
                                    </p:set>
                                    <p:animEffect transition="in" filter="wipe(down)">
                                      <p:cBhvr>
                                        <p:cTn id="13" dur="250"/>
                                        <p:tgtEl>
                                          <p:spTgt spid="57"/>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300"/>
                                        <p:tgtEl>
                                          <p:spTgt spid="23"/>
                                        </p:tgtEl>
                                      </p:cBhvr>
                                    </p:animEffect>
                                  </p:childTnLst>
                                </p:cTn>
                              </p:par>
                              <p:par>
                                <p:cTn id="17" presetID="2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750"/>
                                        <p:tgtEl>
                                          <p:spTgt spid="22"/>
                                        </p:tgtEl>
                                      </p:cBhvr>
                                    </p:animEffect>
                                  </p:childTnLst>
                                </p:cTn>
                              </p:par>
                              <p:par>
                                <p:cTn id="20" presetID="22" presetClass="entr" presetSubtype="2" fill="hold" grpId="0" nodeType="withEffect">
                                  <p:stCondLst>
                                    <p:cond delay="55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350"/>
                                        <p:tgtEl>
                                          <p:spTgt spid="21"/>
                                        </p:tgtEl>
                                      </p:cBhvr>
                                    </p:animEffect>
                                  </p:childTnLst>
                                </p:cTn>
                              </p:par>
                            </p:childTnLst>
                          </p:cTn>
                        </p:par>
                        <p:par>
                          <p:cTn id="23" fill="hold">
                            <p:stCondLst>
                              <p:cond delay="1250"/>
                            </p:stCondLst>
                            <p:childTnLst>
                              <p:par>
                                <p:cTn id="24" presetID="16" presetClass="entr" presetSubtype="21" fill="hold" nodeType="afterEffect">
                                  <p:stCondLst>
                                    <p:cond delay="25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600"/>
                                        <p:tgtEl>
                                          <p:spTgt spid="7"/>
                                        </p:tgtEl>
                                      </p:cBhvr>
                                    </p:animEffect>
                                  </p:childTnLst>
                                </p:cTn>
                              </p:par>
                              <p:par>
                                <p:cTn id="27" presetID="16" presetClass="entr" presetSubtype="21" fill="hold" grpId="0" nodeType="withEffect">
                                  <p:stCondLst>
                                    <p:cond delay="450"/>
                                  </p:stCondLst>
                                  <p:childTnLst>
                                    <p:set>
                                      <p:cBhvr>
                                        <p:cTn id="28" dur="1" fill="hold">
                                          <p:stCondLst>
                                            <p:cond delay="0"/>
                                          </p:stCondLst>
                                        </p:cTn>
                                        <p:tgtEl>
                                          <p:spTgt spid="64"/>
                                        </p:tgtEl>
                                        <p:attrNameLst>
                                          <p:attrName>style.visibility</p:attrName>
                                        </p:attrNameLst>
                                      </p:cBhvr>
                                      <p:to>
                                        <p:strVal val="visible"/>
                                      </p:to>
                                    </p:set>
                                    <p:animEffect transition="in" filter="barn(inVertical)">
                                      <p:cBhvr>
                                        <p:cTn id="29" dur="500"/>
                                        <p:tgtEl>
                                          <p:spTgt spid="64"/>
                                        </p:tgtEl>
                                      </p:cBhvr>
                                    </p:animEffect>
                                  </p:childTnLst>
                                </p:cTn>
                              </p:par>
                              <p:par>
                                <p:cTn id="30" presetID="16" presetClass="entr" presetSubtype="21" fill="hold" grpId="0" nodeType="withEffect">
                                  <p:stCondLst>
                                    <p:cond delay="450"/>
                                  </p:stCondLst>
                                  <p:childTnLst>
                                    <p:set>
                                      <p:cBhvr>
                                        <p:cTn id="31" dur="1" fill="hold">
                                          <p:stCondLst>
                                            <p:cond delay="0"/>
                                          </p:stCondLst>
                                        </p:cTn>
                                        <p:tgtEl>
                                          <p:spTgt spid="63"/>
                                        </p:tgtEl>
                                        <p:attrNameLst>
                                          <p:attrName>style.visibility</p:attrName>
                                        </p:attrNameLst>
                                      </p:cBhvr>
                                      <p:to>
                                        <p:strVal val="visible"/>
                                      </p:to>
                                    </p:set>
                                    <p:animEffect transition="in" filter="barn(inVertical)">
                                      <p:cBhvr>
                                        <p:cTn id="32" dur="500"/>
                                        <p:tgtEl>
                                          <p:spTgt spid="63"/>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300"/>
                                        <p:tgtEl>
                                          <p:spTgt spid="15"/>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750"/>
                                        <p:tgtEl>
                                          <p:spTgt spid="14"/>
                                        </p:tgtEl>
                                      </p:cBhvr>
                                    </p:animEffect>
                                  </p:childTnLst>
                                </p:cTn>
                              </p:par>
                              <p:par>
                                <p:cTn id="39" presetID="22" presetClass="entr" presetSubtype="8" fill="hold" grpId="0" nodeType="withEffect">
                                  <p:stCondLst>
                                    <p:cond delay="55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350"/>
                                        <p:tgtEl>
                                          <p:spTgt spid="13"/>
                                        </p:tgtEl>
                                      </p:cBhvr>
                                    </p:animEffect>
                                  </p:childTnLst>
                                </p:cTn>
                              </p:par>
                            </p:childTnLst>
                          </p:cTn>
                        </p:par>
                        <p:par>
                          <p:cTn id="42" fill="hold">
                            <p:stCondLst>
                              <p:cond delay="2500"/>
                            </p:stCondLst>
                            <p:childTnLst>
                              <p:par>
                                <p:cTn id="43" presetID="16" presetClass="entr" presetSubtype="26" fill="hold" nodeType="afterEffect">
                                  <p:stCondLst>
                                    <p:cond delay="250"/>
                                  </p:stCondLst>
                                  <p:childTnLst>
                                    <p:set>
                                      <p:cBhvr>
                                        <p:cTn id="44" dur="1" fill="hold">
                                          <p:stCondLst>
                                            <p:cond delay="0"/>
                                          </p:stCondLst>
                                        </p:cTn>
                                        <p:tgtEl>
                                          <p:spTgt spid="24"/>
                                        </p:tgtEl>
                                        <p:attrNameLst>
                                          <p:attrName>style.visibility</p:attrName>
                                        </p:attrNameLst>
                                      </p:cBhvr>
                                      <p:to>
                                        <p:strVal val="visible"/>
                                      </p:to>
                                    </p:set>
                                    <p:animEffect transition="in" filter="barn(inHorizontal)">
                                      <p:cBhvr>
                                        <p:cTn id="45" dur="600"/>
                                        <p:tgtEl>
                                          <p:spTgt spid="24"/>
                                        </p:tgtEl>
                                      </p:cBhvr>
                                    </p:animEffect>
                                  </p:childTnLst>
                                </p:cTn>
                              </p:par>
                              <p:par>
                                <p:cTn id="46" presetID="16" presetClass="entr" presetSubtype="26" fill="hold" grpId="0" nodeType="withEffect">
                                  <p:stCondLst>
                                    <p:cond delay="450"/>
                                  </p:stCondLst>
                                  <p:childTnLst>
                                    <p:set>
                                      <p:cBhvr>
                                        <p:cTn id="47" dur="1" fill="hold">
                                          <p:stCondLst>
                                            <p:cond delay="0"/>
                                          </p:stCondLst>
                                        </p:cTn>
                                        <p:tgtEl>
                                          <p:spTgt spid="60"/>
                                        </p:tgtEl>
                                        <p:attrNameLst>
                                          <p:attrName>style.visibility</p:attrName>
                                        </p:attrNameLst>
                                      </p:cBhvr>
                                      <p:to>
                                        <p:strVal val="visible"/>
                                      </p:to>
                                    </p:set>
                                    <p:animEffect transition="in" filter="barn(inHorizontal)">
                                      <p:cBhvr>
                                        <p:cTn id="48" dur="500"/>
                                        <p:tgtEl>
                                          <p:spTgt spid="60"/>
                                        </p:tgtEl>
                                      </p:cBhvr>
                                    </p:animEffect>
                                  </p:childTnLst>
                                </p:cTn>
                              </p:par>
                              <p:par>
                                <p:cTn id="49" presetID="22" presetClass="entr" presetSubtype="4" fill="hold" grpId="0" nodeType="withEffect">
                                  <p:stCondLst>
                                    <p:cond delay="75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250"/>
                                        <p:tgtEl>
                                          <p:spTgt spid="59"/>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300"/>
                                        <p:tgtEl>
                                          <p:spTgt spid="10"/>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750"/>
                                        <p:tgtEl>
                                          <p:spTgt spid="9"/>
                                        </p:tgtEl>
                                      </p:cBhvr>
                                    </p:animEffect>
                                  </p:childTnLst>
                                </p:cTn>
                              </p:par>
                              <p:par>
                                <p:cTn id="58" presetID="22" presetClass="entr" presetSubtype="8" fill="hold" grpId="0" nodeType="withEffect">
                                  <p:stCondLst>
                                    <p:cond delay="55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350"/>
                                        <p:tgtEl>
                                          <p:spTgt spid="8"/>
                                        </p:tgtEl>
                                      </p:cBhvr>
                                    </p:animEffect>
                                  </p:childTnLst>
                                </p:cTn>
                              </p:par>
                            </p:childTnLst>
                          </p:cTn>
                        </p:par>
                        <p:par>
                          <p:cTn id="61" fill="hold">
                            <p:stCondLst>
                              <p:cond delay="3750"/>
                            </p:stCondLst>
                            <p:childTnLst>
                              <p:par>
                                <p:cTn id="62" presetID="16" presetClass="entr" presetSubtype="21" fill="hold" nodeType="afterEffect">
                                  <p:stCondLst>
                                    <p:cond delay="250"/>
                                  </p:stCondLst>
                                  <p:childTnLst>
                                    <p:set>
                                      <p:cBhvr>
                                        <p:cTn id="63" dur="1" fill="hold">
                                          <p:stCondLst>
                                            <p:cond delay="0"/>
                                          </p:stCondLst>
                                        </p:cTn>
                                        <p:tgtEl>
                                          <p:spTgt spid="50"/>
                                        </p:tgtEl>
                                        <p:attrNameLst>
                                          <p:attrName>style.visibility</p:attrName>
                                        </p:attrNameLst>
                                      </p:cBhvr>
                                      <p:to>
                                        <p:strVal val="visible"/>
                                      </p:to>
                                    </p:set>
                                    <p:animEffect transition="in" filter="barn(inVertical)">
                                      <p:cBhvr>
                                        <p:cTn id="64" dur="600"/>
                                        <p:tgtEl>
                                          <p:spTgt spid="50"/>
                                        </p:tgtEl>
                                      </p:cBhvr>
                                    </p:animEffect>
                                  </p:childTnLst>
                                </p:cTn>
                              </p:par>
                              <p:par>
                                <p:cTn id="65" presetID="16" presetClass="entr" presetSubtype="21" fill="hold" grpId="0" nodeType="withEffect">
                                  <p:stCondLst>
                                    <p:cond delay="450"/>
                                  </p:stCondLst>
                                  <p:childTnLst>
                                    <p:set>
                                      <p:cBhvr>
                                        <p:cTn id="66" dur="1" fill="hold">
                                          <p:stCondLst>
                                            <p:cond delay="0"/>
                                          </p:stCondLst>
                                        </p:cTn>
                                        <p:tgtEl>
                                          <p:spTgt spid="66"/>
                                        </p:tgtEl>
                                        <p:attrNameLst>
                                          <p:attrName>style.visibility</p:attrName>
                                        </p:attrNameLst>
                                      </p:cBhvr>
                                      <p:to>
                                        <p:strVal val="visible"/>
                                      </p:to>
                                    </p:set>
                                    <p:animEffect transition="in" filter="barn(inVertical)">
                                      <p:cBhvr>
                                        <p:cTn id="67" dur="500"/>
                                        <p:tgtEl>
                                          <p:spTgt spid="66"/>
                                        </p:tgtEl>
                                      </p:cBhvr>
                                    </p:animEffect>
                                  </p:childTnLst>
                                </p:cTn>
                              </p:par>
                              <p:par>
                                <p:cTn id="68" presetID="16" presetClass="entr" presetSubtype="21" fill="hold" grpId="0" nodeType="withEffect">
                                  <p:stCondLst>
                                    <p:cond delay="450"/>
                                  </p:stCondLst>
                                  <p:childTnLst>
                                    <p:set>
                                      <p:cBhvr>
                                        <p:cTn id="69" dur="1" fill="hold">
                                          <p:stCondLst>
                                            <p:cond delay="0"/>
                                          </p:stCondLst>
                                        </p:cTn>
                                        <p:tgtEl>
                                          <p:spTgt spid="65"/>
                                        </p:tgtEl>
                                        <p:attrNameLst>
                                          <p:attrName>style.visibility</p:attrName>
                                        </p:attrNameLst>
                                      </p:cBhvr>
                                      <p:to>
                                        <p:strVal val="visible"/>
                                      </p:to>
                                    </p:set>
                                    <p:animEffect transition="in" filter="barn(inVertical)">
                                      <p:cBhvr>
                                        <p:cTn id="70" dur="500"/>
                                        <p:tgtEl>
                                          <p:spTgt spid="65"/>
                                        </p:tgtEl>
                                      </p:cBhvr>
                                    </p:animEffect>
                                  </p:childTnLst>
                                </p:cTn>
                              </p:par>
                              <p:par>
                                <p:cTn id="71" presetID="22" presetClass="entr" presetSubtype="2" fill="hold" grpId="0" nodeType="withEffect">
                                  <p:stCondLst>
                                    <p:cond delay="250"/>
                                  </p:stCondLst>
                                  <p:childTnLst>
                                    <p:set>
                                      <p:cBhvr>
                                        <p:cTn id="72" dur="1" fill="hold">
                                          <p:stCondLst>
                                            <p:cond delay="0"/>
                                          </p:stCondLst>
                                        </p:cTn>
                                        <p:tgtEl>
                                          <p:spTgt spid="19"/>
                                        </p:tgtEl>
                                        <p:attrNameLst>
                                          <p:attrName>style.visibility</p:attrName>
                                        </p:attrNameLst>
                                      </p:cBhvr>
                                      <p:to>
                                        <p:strVal val="visible"/>
                                      </p:to>
                                    </p:set>
                                    <p:animEffect transition="in" filter="wipe(right)">
                                      <p:cBhvr>
                                        <p:cTn id="73" dur="300"/>
                                        <p:tgtEl>
                                          <p:spTgt spid="19"/>
                                        </p:tgtEl>
                                      </p:cBhvr>
                                    </p:animEffect>
                                  </p:childTnLst>
                                </p:cTn>
                              </p:par>
                              <p:par>
                                <p:cTn id="74" presetID="22" presetClass="entr" presetSubtype="2" fill="hold" grpId="0" nodeType="withEffect">
                                  <p:stCondLst>
                                    <p:cond delay="250"/>
                                  </p:stCondLst>
                                  <p:childTnLst>
                                    <p:set>
                                      <p:cBhvr>
                                        <p:cTn id="75" dur="1" fill="hold">
                                          <p:stCondLst>
                                            <p:cond delay="0"/>
                                          </p:stCondLst>
                                        </p:cTn>
                                        <p:tgtEl>
                                          <p:spTgt spid="18"/>
                                        </p:tgtEl>
                                        <p:attrNameLst>
                                          <p:attrName>style.visibility</p:attrName>
                                        </p:attrNameLst>
                                      </p:cBhvr>
                                      <p:to>
                                        <p:strVal val="visible"/>
                                      </p:to>
                                    </p:set>
                                    <p:animEffect transition="in" filter="wipe(right)">
                                      <p:cBhvr>
                                        <p:cTn id="76" dur="750"/>
                                        <p:tgtEl>
                                          <p:spTgt spid="18"/>
                                        </p:tgtEl>
                                      </p:cBhvr>
                                    </p:animEffect>
                                  </p:childTnLst>
                                </p:cTn>
                              </p:par>
                              <p:par>
                                <p:cTn id="77" presetID="22" presetClass="entr" presetSubtype="2" fill="hold" grpId="0" nodeType="withEffect">
                                  <p:stCondLst>
                                    <p:cond delay="550"/>
                                  </p:stCondLst>
                                  <p:childTnLst>
                                    <p:set>
                                      <p:cBhvr>
                                        <p:cTn id="78" dur="1" fill="hold">
                                          <p:stCondLst>
                                            <p:cond delay="0"/>
                                          </p:stCondLst>
                                        </p:cTn>
                                        <p:tgtEl>
                                          <p:spTgt spid="17"/>
                                        </p:tgtEl>
                                        <p:attrNameLst>
                                          <p:attrName>style.visibility</p:attrName>
                                        </p:attrNameLst>
                                      </p:cBhvr>
                                      <p:to>
                                        <p:strVal val="visible"/>
                                      </p:to>
                                    </p:set>
                                    <p:animEffect transition="in" filter="wipe(right)">
                                      <p:cBhvr>
                                        <p:cTn id="79" dur="3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P spid="17" grpId="0"/>
      <p:bldP spid="18" grpId="0"/>
      <p:bldP spid="19" grpId="0"/>
      <p:bldP spid="21" grpId="0"/>
      <p:bldP spid="22" grpId="0"/>
      <p:bldP spid="23" grpId="0"/>
      <p:bldP spid="57" grpId="0"/>
      <p:bldP spid="58" grpId="0"/>
      <p:bldP spid="59" grpId="0"/>
      <p:bldP spid="60" grpId="0"/>
      <p:bldP spid="63" grpId="0"/>
      <p:bldP spid="64" grpId="0"/>
      <p:bldP spid="65" grpId="0"/>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596425" y="2518939"/>
          <a:ext cx="2217761" cy="235371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3883173" y="2518939"/>
          <a:ext cx="2217761" cy="23537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6169921" y="2518939"/>
          <a:ext cx="2217761" cy="23537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p:cNvGraphicFramePr/>
          <p:nvPr/>
        </p:nvGraphicFramePr>
        <p:xfrm>
          <a:off x="8456669" y="2518939"/>
          <a:ext cx="2217761" cy="235371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9"/>
          <p:cNvSpPr txBox="1"/>
          <p:nvPr/>
        </p:nvSpPr>
        <p:spPr>
          <a:xfrm>
            <a:off x="8787806" y="3464965"/>
            <a:ext cx="1555487" cy="461657"/>
          </a:xfrm>
          <a:prstGeom prst="rect">
            <a:avLst/>
          </a:prstGeom>
          <a:noFill/>
        </p:spPr>
        <p:txBody>
          <a:bodyPr wrap="square" lIns="91435" tIns="45716" rIns="91435" bIns="45716" rtlCol="0">
            <a:spAutoFit/>
          </a:bodyPr>
          <a:lstStyle/>
          <a:p>
            <a:pPr algn="ctr" defTabSz="914400"/>
            <a:r>
              <a:rPr lang="en-US" altLang="zh-CN"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100%</a:t>
            </a:r>
            <a:endParaRPr lang="zh-CN" altLang="en-US"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 name="TextBox 15"/>
          <p:cNvSpPr txBox="1"/>
          <p:nvPr/>
        </p:nvSpPr>
        <p:spPr>
          <a:xfrm>
            <a:off x="4214310" y="3464965"/>
            <a:ext cx="1555487" cy="461657"/>
          </a:xfrm>
          <a:prstGeom prst="rect">
            <a:avLst/>
          </a:prstGeom>
          <a:noFill/>
        </p:spPr>
        <p:txBody>
          <a:bodyPr wrap="square" lIns="91435" tIns="45716" rIns="91435" bIns="45716" rtlCol="0">
            <a:spAutoFit/>
          </a:bodyPr>
          <a:lstStyle/>
          <a:p>
            <a:pPr algn="ctr" defTabSz="914400"/>
            <a:r>
              <a:rPr lang="en-US" altLang="zh-CN"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50%</a:t>
            </a:r>
            <a:endParaRPr lang="zh-CN" altLang="en-US"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 name="TextBox 21"/>
          <p:cNvSpPr txBox="1"/>
          <p:nvPr/>
        </p:nvSpPr>
        <p:spPr>
          <a:xfrm>
            <a:off x="1927562" y="3464965"/>
            <a:ext cx="1555487" cy="461657"/>
          </a:xfrm>
          <a:prstGeom prst="rect">
            <a:avLst/>
          </a:prstGeom>
          <a:noFill/>
        </p:spPr>
        <p:txBody>
          <a:bodyPr wrap="square" lIns="91435" tIns="45716" rIns="91435" bIns="45716" rtlCol="0">
            <a:spAutoFit/>
          </a:bodyPr>
          <a:lstStyle/>
          <a:p>
            <a:pPr algn="ctr" defTabSz="914400"/>
            <a:r>
              <a:rPr lang="en-US" altLang="zh-CN"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25%</a:t>
            </a:r>
            <a:endParaRPr lang="zh-CN" altLang="en-US"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 name="TextBox 27"/>
          <p:cNvSpPr txBox="1"/>
          <p:nvPr/>
        </p:nvSpPr>
        <p:spPr>
          <a:xfrm>
            <a:off x="6501058" y="3464965"/>
            <a:ext cx="1555487" cy="461657"/>
          </a:xfrm>
          <a:prstGeom prst="rect">
            <a:avLst/>
          </a:prstGeom>
          <a:noFill/>
        </p:spPr>
        <p:txBody>
          <a:bodyPr wrap="square" lIns="91435" tIns="45716" rIns="91435" bIns="45716" rtlCol="0">
            <a:spAutoFit/>
          </a:bodyPr>
          <a:lstStyle/>
          <a:p>
            <a:pPr algn="ctr" defTabSz="914400"/>
            <a:r>
              <a:rPr lang="en-US" altLang="zh-CN"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75%</a:t>
            </a:r>
            <a:endParaRPr lang="zh-CN" altLang="en-US" sz="24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6" name="矩形 15"/>
          <p:cNvSpPr/>
          <p:nvPr/>
        </p:nvSpPr>
        <p:spPr>
          <a:xfrm>
            <a:off x="2066280" y="4952119"/>
            <a:ext cx="1210570" cy="400101"/>
          </a:xfrm>
          <a:prstGeom prst="rect">
            <a:avLst/>
          </a:prstGeom>
        </p:spPr>
        <p:txBody>
          <a:bodyPr wrap="none" lIns="91431" tIns="45716" rIns="91431" bIns="45716">
            <a:spAutoFit/>
          </a:bodyPr>
          <a:lstStyle/>
          <a:p>
            <a:pPr algn="ct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7" name="矩形 47"/>
          <p:cNvSpPr>
            <a:spLocks noChangeArrowheads="1"/>
          </p:cNvSpPr>
          <p:nvPr/>
        </p:nvSpPr>
        <p:spPr bwMode="auto">
          <a:xfrm>
            <a:off x="1665523" y="5334986"/>
            <a:ext cx="201208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0" name="矩形 47"/>
          <p:cNvSpPr>
            <a:spLocks noChangeArrowheads="1"/>
          </p:cNvSpPr>
          <p:nvPr/>
        </p:nvSpPr>
        <p:spPr bwMode="auto">
          <a:xfrm>
            <a:off x="1783470" y="1810541"/>
            <a:ext cx="8914525" cy="5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1" name="矩形 20"/>
          <p:cNvSpPr/>
          <p:nvPr/>
        </p:nvSpPr>
        <p:spPr>
          <a:xfrm>
            <a:off x="4388064" y="4952119"/>
            <a:ext cx="1210570" cy="400101"/>
          </a:xfrm>
          <a:prstGeom prst="rect">
            <a:avLst/>
          </a:prstGeom>
        </p:spPr>
        <p:txBody>
          <a:bodyPr wrap="none" lIns="91431" tIns="45716" rIns="91431" bIns="45716">
            <a:spAutoFit/>
          </a:bodyPr>
          <a:lstStyle/>
          <a:p>
            <a:pPr algn="ct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2" name="矩形 47"/>
          <p:cNvSpPr>
            <a:spLocks noChangeArrowheads="1"/>
          </p:cNvSpPr>
          <p:nvPr/>
        </p:nvSpPr>
        <p:spPr bwMode="auto">
          <a:xfrm>
            <a:off x="3987305" y="5334986"/>
            <a:ext cx="201208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3" name="矩形 22"/>
          <p:cNvSpPr/>
          <p:nvPr/>
        </p:nvSpPr>
        <p:spPr>
          <a:xfrm>
            <a:off x="6690959" y="4952119"/>
            <a:ext cx="1210570" cy="400101"/>
          </a:xfrm>
          <a:prstGeom prst="rect">
            <a:avLst/>
          </a:prstGeom>
        </p:spPr>
        <p:txBody>
          <a:bodyPr wrap="none" lIns="91431" tIns="45716" rIns="91431" bIns="45716">
            <a:spAutoFit/>
          </a:bodyPr>
          <a:lstStyle/>
          <a:p>
            <a:pPr algn="ct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4" name="矩形 47"/>
          <p:cNvSpPr>
            <a:spLocks noChangeArrowheads="1"/>
          </p:cNvSpPr>
          <p:nvPr/>
        </p:nvSpPr>
        <p:spPr bwMode="auto">
          <a:xfrm>
            <a:off x="6290203" y="5334986"/>
            <a:ext cx="201208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5" name="矩形 24"/>
          <p:cNvSpPr/>
          <p:nvPr/>
        </p:nvSpPr>
        <p:spPr>
          <a:xfrm>
            <a:off x="8979519" y="4952119"/>
            <a:ext cx="1210570" cy="400101"/>
          </a:xfrm>
          <a:prstGeom prst="rect">
            <a:avLst/>
          </a:prstGeom>
        </p:spPr>
        <p:txBody>
          <a:bodyPr wrap="none" lIns="91431" tIns="45716" rIns="91431" bIns="45716">
            <a:spAutoFit/>
          </a:bodyPr>
          <a:lstStyle/>
          <a:p>
            <a:pPr algn="ct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6" name="矩形 47"/>
          <p:cNvSpPr>
            <a:spLocks noChangeArrowheads="1"/>
          </p:cNvSpPr>
          <p:nvPr/>
        </p:nvSpPr>
        <p:spPr bwMode="auto">
          <a:xfrm>
            <a:off x="8578761" y="5334986"/>
            <a:ext cx="201208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2"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par>
                                <p:cTn id="12" presetID="21" presetClass="entr" presetSubtype="1"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par>
                                <p:cTn id="15" presetID="21" presetClass="entr" presetSubtype="1"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par>
                                <p:cTn id="18" presetID="21" presetClass="entr" presetSubtype="1"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4" grpId="0">
        <p:bldAsOne/>
      </p:bldGraphic>
      <p:bldGraphic spid="5" grpId="0">
        <p:bldAsOne/>
      </p:bldGraphic>
      <p:bldP spid="6" grpId="0"/>
      <p:bldP spid="7" grpId="0"/>
      <p:bldP spid="8" grpId="0"/>
      <p:bldP spid="9" grpId="0"/>
      <p:bldP spid="16" grpId="0"/>
      <p:bldP spid="17" grpId="0"/>
      <p:bldP spid="20" grpId="0"/>
      <p:bldP spid="21" grpId="0"/>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9245569" y="-149616"/>
            <a:ext cx="2773374" cy="2574813"/>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3712" y="2916599"/>
            <a:ext cx="5887013" cy="261620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2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sym typeface="+mn-ea"/>
              </a:rPr>
              <a:t>公司简要介绍</a:t>
            </a:r>
            <a:endParaRPr lang="en-US" altLang="zh-CN"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a:p>
            <a:pPr>
              <a:lnSpc>
                <a:spcPct val="114000"/>
              </a:lnSpc>
            </a:pPr>
            <a:endParaRPr lang="en-US" altLang="zh-CN"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9" name="矩形 18"/>
          <p:cNvSpPr/>
          <p:nvPr/>
        </p:nvSpPr>
        <p:spPr>
          <a:xfrm>
            <a:off x="834355" y="2239609"/>
            <a:ext cx="5887013" cy="53258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800" b="1" dirty="0" smtClean="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PART ONE</a:t>
            </a:r>
            <a:endParaRPr lang="en-US" altLang="zh-CN" sz="2800" b="1" dirty="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0" name="矩形 19"/>
          <p:cNvSpPr/>
          <p:nvPr/>
        </p:nvSpPr>
        <p:spPr>
          <a:xfrm>
            <a:off x="794074" y="4061461"/>
            <a:ext cx="5176173" cy="92333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a:t>
            </a:r>
            <a:r>
              <a:rPr lang="en-US" altLang="zh-CN" sz="1200" b="1" dirty="0" err="1" smtClean="0">
                <a:solidFill>
                  <a:schemeClr val="bg1">
                    <a:lumMod val="50000"/>
                  </a:schemeClr>
                </a:solidFill>
                <a:latin typeface="字魂105号-简雅黑" panose="00000500000000000000" pitchFamily="2" charset="-122"/>
                <a:ea typeface="字魂105号-简雅黑" panose="00000500000000000000" pitchFamily="2" charset="-122"/>
              </a:rPr>
              <a:t>template</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Company</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template</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a:p>
            <a:pPr>
              <a:lnSpc>
                <a:spcPct val="150000"/>
              </a:lnSpc>
            </a:pP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sp>
        <p:nvSpPr>
          <p:cNvPr id="22" name="圆角矩形 21"/>
          <p:cNvSpPr/>
          <p:nvPr/>
        </p:nvSpPr>
        <p:spPr>
          <a:xfrm rot="2700000">
            <a:off x="10292527" y="948637"/>
            <a:ext cx="5001274" cy="5001272"/>
          </a:xfrm>
          <a:prstGeom prst="roundRect">
            <a:avLst>
              <a:gd name="adj" fmla="val 9596"/>
            </a:avLst>
          </a:prstGeom>
          <a:blipFill dpi="0" rotWithShape="0">
            <a:blip r:embed="rId1">
              <a:extLst>
                <a:ext uri="{28A0092B-C50C-407E-A947-70E740481C1C}">
                  <a14:useLocalDpi xmlns:a14="http://schemas.microsoft.com/office/drawing/2010/main" val="0"/>
                </a:ext>
              </a:extLst>
            </a:blip>
            <a:srcRect/>
            <a:stretch>
              <a:fillRect l="-71455" r="21455"/>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23" name="直接连接符 22"/>
          <p:cNvCxnSpPr/>
          <p:nvPr/>
        </p:nvCxnSpPr>
        <p:spPr>
          <a:xfrm flipH="1" flipV="1">
            <a:off x="9358420" y="4363618"/>
            <a:ext cx="2765505" cy="266466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7522388" y="2223501"/>
            <a:ext cx="2451542" cy="2451542"/>
            <a:chOff x="7522388" y="2223501"/>
            <a:chExt cx="2451542" cy="2451542"/>
          </a:xfrm>
        </p:grpSpPr>
        <p:sp>
          <p:nvSpPr>
            <p:cNvPr id="21" name="圆角矩形 20"/>
            <p:cNvSpPr/>
            <p:nvPr/>
          </p:nvSpPr>
          <p:spPr>
            <a:xfrm rot="2700000">
              <a:off x="7522388" y="2223501"/>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5" name="矩形 24"/>
            <p:cNvSpPr/>
            <p:nvPr/>
          </p:nvSpPr>
          <p:spPr>
            <a:xfrm>
              <a:off x="7816450" y="2350167"/>
              <a:ext cx="1962561" cy="190039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5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01</a:t>
              </a:r>
              <a:endParaRPr lang="en-US" altLang="zh-CN" sz="11500" b="1"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cxnSp>
        <p:nvCxnSpPr>
          <p:cNvPr id="26" name="直接连接符 25"/>
          <p:cNvCxnSpPr/>
          <p:nvPr/>
        </p:nvCxnSpPr>
        <p:spPr>
          <a:xfrm flipH="1" flipV="1">
            <a:off x="11146750" y="5408544"/>
            <a:ext cx="1666292" cy="1599862"/>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924206" y="321224"/>
            <a:ext cx="1445724" cy="1403589"/>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94523" y="5170009"/>
            <a:ext cx="715617" cy="0"/>
          </a:xfrm>
          <a:prstGeom prst="line">
            <a:avLst/>
          </a:prstGeom>
          <a:ln w="88900">
            <a:gradFill>
              <a:gsLst>
                <a:gs pos="0">
                  <a:srgbClr val="00A3E4"/>
                </a:gs>
                <a:gs pos="100000">
                  <a:srgbClr val="214BAE"/>
                </a:gs>
              </a:gsLst>
              <a:lin ang="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comb/>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14:presetBounceEnd="40000">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14:bounceEnd="40000">
                                          <p:cBhvr additive="base">
                                            <p:cTn id="40"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a:off x="7909341" y="4492710"/>
            <a:ext cx="61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flipH="1" flipV="1">
            <a:off x="6342051" y="5697088"/>
            <a:ext cx="1028935" cy="194509"/>
            <a:chOff x="4255294" y="1661160"/>
            <a:chExt cx="1505426" cy="262890"/>
          </a:xfrm>
        </p:grpSpPr>
        <p:cxnSp>
          <p:nvCxnSpPr>
            <p:cNvPr id="21" name="直接连接符 20"/>
            <p:cNvCxnSpPr/>
            <p:nvPr/>
          </p:nvCxnSpPr>
          <p:spPr>
            <a:xfrm flipH="1" flipV="1">
              <a:off x="5410200" y="1661160"/>
              <a:ext cx="350520" cy="26289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255294" y="1663541"/>
              <a:ext cx="1157287"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flipH="1">
            <a:off x="3472694" y="4510442"/>
            <a:ext cx="61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3472695" y="3138208"/>
            <a:ext cx="612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455219" y="1603781"/>
            <a:ext cx="1215089" cy="262891"/>
            <a:chOff x="4255294" y="1661160"/>
            <a:chExt cx="1505426" cy="262890"/>
          </a:xfrm>
        </p:grpSpPr>
        <p:cxnSp>
          <p:nvCxnSpPr>
            <p:cNvPr id="10" name="直接连接符 9"/>
            <p:cNvCxnSpPr/>
            <p:nvPr/>
          </p:nvCxnSpPr>
          <p:spPr>
            <a:xfrm flipH="1" flipV="1">
              <a:off x="5410200" y="1661160"/>
              <a:ext cx="350520" cy="26289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4255294" y="1663541"/>
              <a:ext cx="1157287"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721214" y="2611161"/>
            <a:ext cx="1203960" cy="1051561"/>
            <a:chOff x="6842760" y="2637270"/>
            <a:chExt cx="1203960" cy="1051560"/>
          </a:xfrm>
          <a:solidFill>
            <a:srgbClr val="B91F38"/>
          </a:solidFill>
          <a:effectLst>
            <a:outerShdw blurRad="254000" dist="63500" dir="2700000" algn="tl" rotWithShape="0">
              <a:prstClr val="black">
                <a:alpha val="30000"/>
              </a:prstClr>
            </a:outerShdw>
          </a:effectLst>
        </p:grpSpPr>
        <p:sp>
          <p:nvSpPr>
            <p:cNvPr id="2" name="六边形 1"/>
            <p:cNvSpPr/>
            <p:nvPr/>
          </p:nvSpPr>
          <p:spPr>
            <a:xfrm>
              <a:off x="6842760" y="2637270"/>
              <a:ext cx="1203960" cy="1051560"/>
            </a:xfrm>
            <a:prstGeom prst="hexagon">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4" name="文本框 43"/>
            <p:cNvSpPr txBox="1"/>
            <p:nvPr/>
          </p:nvSpPr>
          <p:spPr>
            <a:xfrm>
              <a:off x="7024263" y="2809107"/>
              <a:ext cx="820724" cy="646331"/>
            </a:xfrm>
            <a:prstGeom prst="rect">
              <a:avLst/>
            </a:prstGeom>
            <a:noFill/>
          </p:spPr>
          <p:txBody>
            <a:bodyPr wrap="square" rtlCol="0">
              <a:spAutoFit/>
            </a:bodyPr>
            <a:lstStyle/>
            <a:p>
              <a:pPr algn="ctr" defTabSz="914400"/>
              <a:r>
                <a:rPr lang="en-US" altLang="zh-CN" sz="3600" dirty="0">
                  <a:solidFill>
                    <a:srgbClr val="E7E7E7"/>
                  </a:solidFill>
                  <a:latin typeface="字魂105号-简雅黑" panose="00000500000000000000" pitchFamily="2" charset="-122"/>
                  <a:ea typeface="字魂105号-简雅黑" panose="00000500000000000000" pitchFamily="2" charset="-122"/>
                  <a:cs typeface="+mn-ea"/>
                  <a:sym typeface="+mn-lt"/>
                </a:rPr>
                <a:t>02</a:t>
              </a:r>
              <a:endParaRPr lang="zh-CN" altLang="en-US" sz="3600"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1" name="组合 10"/>
          <p:cNvGrpSpPr/>
          <p:nvPr/>
        </p:nvGrpSpPr>
        <p:grpSpPr>
          <a:xfrm>
            <a:off x="5404306" y="1852970"/>
            <a:ext cx="1203960" cy="1051563"/>
            <a:chOff x="5525852" y="1879080"/>
            <a:chExt cx="1203960" cy="1051560"/>
          </a:xfrm>
          <a:effectLst>
            <a:outerShdw blurRad="254000" dist="63500" dir="2700000" algn="tl" rotWithShape="0">
              <a:prstClr val="black">
                <a:alpha val="30000"/>
              </a:prstClr>
            </a:outerShdw>
          </a:effectLst>
        </p:grpSpPr>
        <p:sp>
          <p:nvSpPr>
            <p:cNvPr id="8" name="六边形 7"/>
            <p:cNvSpPr/>
            <p:nvPr/>
          </p:nvSpPr>
          <p:spPr>
            <a:xfrm>
              <a:off x="5525852" y="1879080"/>
              <a:ext cx="1203960" cy="1051560"/>
            </a:xfrm>
            <a:prstGeom prst="hexag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5" name="文本框 44"/>
            <p:cNvSpPr txBox="1"/>
            <p:nvPr/>
          </p:nvSpPr>
          <p:spPr>
            <a:xfrm>
              <a:off x="5686669" y="1989362"/>
              <a:ext cx="882327" cy="683262"/>
            </a:xfrm>
            <a:prstGeom prst="rect">
              <a:avLst/>
            </a:prstGeom>
            <a:noFill/>
          </p:spPr>
          <p:txBody>
            <a:bodyPr wrap="square" rtlCol="0">
              <a:spAutoFit/>
            </a:bodyPr>
            <a:lstStyle/>
            <a:p>
              <a:pPr algn="ctr" defTabSz="914400">
                <a:lnSpc>
                  <a:spcPct val="120000"/>
                </a:lnSpc>
              </a:pPr>
              <a:r>
                <a:rPr lang="en-US" altLang="zh-CN" sz="3600" dirty="0">
                  <a:solidFill>
                    <a:schemeClr val="bg1"/>
                  </a:solidFill>
                  <a:latin typeface="字魂105号-简雅黑" panose="00000500000000000000" pitchFamily="2" charset="-122"/>
                  <a:ea typeface="字魂105号-简雅黑" panose="00000500000000000000" pitchFamily="2" charset="-122"/>
                  <a:cs typeface="+mn-ea"/>
                  <a:sym typeface="+mn-lt"/>
                </a:rPr>
                <a:t>01</a:t>
              </a:r>
              <a:endParaRPr lang="zh-CN" altLang="en-US" sz="3600" baseline="-30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9" name="组合 18"/>
          <p:cNvGrpSpPr/>
          <p:nvPr/>
        </p:nvGrpSpPr>
        <p:grpSpPr>
          <a:xfrm>
            <a:off x="6705382" y="3966930"/>
            <a:ext cx="1203960" cy="1051563"/>
            <a:chOff x="6842760" y="4008870"/>
            <a:chExt cx="1203960" cy="1051560"/>
          </a:xfrm>
          <a:effectLst>
            <a:outerShdw blurRad="254000" dist="63500" dir="2700000" algn="tl" rotWithShape="0">
              <a:prstClr val="black">
                <a:alpha val="30000"/>
              </a:prstClr>
            </a:outerShdw>
          </a:effectLst>
        </p:grpSpPr>
        <p:sp>
          <p:nvSpPr>
            <p:cNvPr id="6" name="六边形 5"/>
            <p:cNvSpPr/>
            <p:nvPr/>
          </p:nvSpPr>
          <p:spPr>
            <a:xfrm>
              <a:off x="6842760" y="4008870"/>
              <a:ext cx="1203960" cy="1051560"/>
            </a:xfrm>
            <a:prstGeom prst="hexag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6" name="文本框 45"/>
            <p:cNvSpPr txBox="1"/>
            <p:nvPr/>
          </p:nvSpPr>
          <p:spPr>
            <a:xfrm>
              <a:off x="6981635" y="4119152"/>
              <a:ext cx="926211" cy="683262"/>
            </a:xfrm>
            <a:prstGeom prst="rect">
              <a:avLst/>
            </a:prstGeom>
            <a:noFill/>
          </p:spPr>
          <p:txBody>
            <a:bodyPr wrap="square" rtlCol="0">
              <a:spAutoFit/>
            </a:bodyPr>
            <a:lstStyle/>
            <a:p>
              <a:pPr algn="ctr" defTabSz="914400">
                <a:lnSpc>
                  <a:spcPct val="120000"/>
                </a:lnSpc>
              </a:pPr>
              <a:r>
                <a:rPr lang="en-US" altLang="zh-CN" sz="3600" dirty="0">
                  <a:solidFill>
                    <a:schemeClr val="bg1"/>
                  </a:solidFill>
                  <a:latin typeface="字魂105号-简雅黑" panose="00000500000000000000" pitchFamily="2" charset="-122"/>
                  <a:ea typeface="字魂105号-简雅黑" panose="00000500000000000000" pitchFamily="2" charset="-122"/>
                  <a:cs typeface="+mn-ea"/>
                  <a:sym typeface="+mn-lt"/>
                </a:rPr>
                <a:t>03</a:t>
              </a:r>
              <a:endParaRPr lang="zh-CN" altLang="en-US" sz="3600" baseline="-30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2" name="组合 41"/>
          <p:cNvGrpSpPr/>
          <p:nvPr/>
        </p:nvGrpSpPr>
        <p:grpSpPr>
          <a:xfrm>
            <a:off x="4084691" y="3982763"/>
            <a:ext cx="1203960" cy="1051563"/>
            <a:chOff x="4206240" y="4008870"/>
            <a:chExt cx="1203960" cy="1051560"/>
          </a:xfrm>
          <a:effectLst>
            <a:outerShdw blurRad="254000" dist="63500" dir="2700000" algn="tl" rotWithShape="0">
              <a:prstClr val="black">
                <a:alpha val="30000"/>
              </a:prstClr>
            </a:outerShdw>
          </a:effectLst>
        </p:grpSpPr>
        <p:sp>
          <p:nvSpPr>
            <p:cNvPr id="5" name="六边形 4"/>
            <p:cNvSpPr/>
            <p:nvPr/>
          </p:nvSpPr>
          <p:spPr>
            <a:xfrm>
              <a:off x="4206240" y="4008870"/>
              <a:ext cx="1203960" cy="1051560"/>
            </a:xfrm>
            <a:prstGeom prst="hexag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7" name="文本框 46"/>
            <p:cNvSpPr txBox="1"/>
            <p:nvPr/>
          </p:nvSpPr>
          <p:spPr>
            <a:xfrm>
              <a:off x="4397857" y="4119152"/>
              <a:ext cx="820725" cy="683262"/>
            </a:xfrm>
            <a:prstGeom prst="rect">
              <a:avLst/>
            </a:prstGeom>
            <a:noFill/>
          </p:spPr>
          <p:txBody>
            <a:bodyPr wrap="square" rtlCol="0">
              <a:spAutoFit/>
            </a:bodyPr>
            <a:lstStyle/>
            <a:p>
              <a:pPr algn="ctr" defTabSz="914400">
                <a:lnSpc>
                  <a:spcPct val="120000"/>
                </a:lnSpc>
              </a:pPr>
              <a:r>
                <a:rPr lang="en-US" altLang="zh-CN" sz="3600" dirty="0">
                  <a:solidFill>
                    <a:schemeClr val="bg1"/>
                  </a:solidFill>
                  <a:latin typeface="字魂105号-简雅黑" panose="00000500000000000000" pitchFamily="2" charset="-122"/>
                  <a:ea typeface="字魂105号-简雅黑" panose="00000500000000000000" pitchFamily="2" charset="-122"/>
                  <a:cs typeface="+mn-ea"/>
                  <a:sym typeface="+mn-lt"/>
                </a:rPr>
                <a:t>05</a:t>
              </a:r>
              <a:endParaRPr lang="zh-CN" altLang="en-US" sz="3600" baseline="-30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23" name="组合 22"/>
          <p:cNvGrpSpPr/>
          <p:nvPr/>
        </p:nvGrpSpPr>
        <p:grpSpPr>
          <a:xfrm>
            <a:off x="4084691" y="2611161"/>
            <a:ext cx="1203960" cy="1051561"/>
            <a:chOff x="4206240" y="2637270"/>
            <a:chExt cx="1203960" cy="1051560"/>
          </a:xfrm>
          <a:effectLst>
            <a:outerShdw blurRad="254000" dist="63500" dir="2700000" algn="tl" rotWithShape="0">
              <a:prstClr val="black">
                <a:alpha val="30000"/>
              </a:prstClr>
            </a:outerShdw>
          </a:effectLst>
        </p:grpSpPr>
        <p:sp>
          <p:nvSpPr>
            <p:cNvPr id="4" name="六边形 3"/>
            <p:cNvSpPr/>
            <p:nvPr/>
          </p:nvSpPr>
          <p:spPr>
            <a:xfrm>
              <a:off x="4206240" y="2637270"/>
              <a:ext cx="1203960" cy="1051560"/>
            </a:xfrm>
            <a:prstGeom prst="hexagon">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8" name="文本框 47"/>
            <p:cNvSpPr txBox="1"/>
            <p:nvPr/>
          </p:nvSpPr>
          <p:spPr>
            <a:xfrm>
              <a:off x="4387743" y="2809107"/>
              <a:ext cx="820724" cy="646331"/>
            </a:xfrm>
            <a:prstGeom prst="rect">
              <a:avLst/>
            </a:prstGeom>
            <a:noFill/>
          </p:spPr>
          <p:txBody>
            <a:bodyPr wrap="square" rtlCol="0">
              <a:spAutoFit/>
            </a:bodyPr>
            <a:lstStyle/>
            <a:p>
              <a:pPr algn="ctr" defTabSz="914400"/>
              <a:r>
                <a:rPr lang="en-US" altLang="zh-CN" sz="3600" dirty="0">
                  <a:solidFill>
                    <a:srgbClr val="E7E7E7"/>
                  </a:solidFill>
                  <a:latin typeface="字魂105号-简雅黑" panose="00000500000000000000" pitchFamily="2" charset="-122"/>
                  <a:ea typeface="字魂105号-简雅黑" panose="00000500000000000000" pitchFamily="2" charset="-122"/>
                  <a:cs typeface="+mn-ea"/>
                  <a:sym typeface="+mn-lt"/>
                </a:rPr>
                <a:t>06</a:t>
              </a:r>
              <a:endParaRPr lang="zh-CN" altLang="en-US" sz="3600"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67" name="组合 66"/>
          <p:cNvGrpSpPr/>
          <p:nvPr/>
        </p:nvGrpSpPr>
        <p:grpSpPr>
          <a:xfrm>
            <a:off x="5404306" y="4672966"/>
            <a:ext cx="1203960" cy="1051561"/>
            <a:chOff x="5525852" y="4683240"/>
            <a:chExt cx="1203960" cy="1051560"/>
          </a:xfrm>
          <a:effectLst>
            <a:outerShdw blurRad="254000" dist="63500" dir="2700000" algn="tl" rotWithShape="0">
              <a:prstClr val="black">
                <a:alpha val="30000"/>
              </a:prstClr>
            </a:outerShdw>
          </a:effectLst>
        </p:grpSpPr>
        <p:sp>
          <p:nvSpPr>
            <p:cNvPr id="9" name="六边形 8"/>
            <p:cNvSpPr/>
            <p:nvPr/>
          </p:nvSpPr>
          <p:spPr>
            <a:xfrm>
              <a:off x="5525852" y="4683240"/>
              <a:ext cx="1203960" cy="1051560"/>
            </a:xfrm>
            <a:prstGeom prst="hexagon">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9" name="文本框 48"/>
            <p:cNvSpPr txBox="1"/>
            <p:nvPr/>
          </p:nvSpPr>
          <p:spPr>
            <a:xfrm>
              <a:off x="5693281" y="4855077"/>
              <a:ext cx="820724" cy="646331"/>
            </a:xfrm>
            <a:prstGeom prst="rect">
              <a:avLst/>
            </a:prstGeom>
            <a:noFill/>
          </p:spPr>
          <p:txBody>
            <a:bodyPr wrap="square" rtlCol="0">
              <a:spAutoFit/>
            </a:bodyPr>
            <a:lstStyle/>
            <a:p>
              <a:pPr algn="ctr" defTabSz="914400"/>
              <a:r>
                <a:rPr lang="en-US" altLang="zh-CN" sz="3600" dirty="0">
                  <a:solidFill>
                    <a:srgbClr val="E7E7E7"/>
                  </a:solidFill>
                  <a:latin typeface="字魂105号-简雅黑" panose="00000500000000000000" pitchFamily="2" charset="-122"/>
                  <a:ea typeface="字魂105号-简雅黑" panose="00000500000000000000" pitchFamily="2" charset="-122"/>
                  <a:cs typeface="+mn-ea"/>
                  <a:sym typeface="+mn-lt"/>
                </a:rPr>
                <a:t>04</a:t>
              </a:r>
              <a:endParaRPr lang="zh-CN" altLang="en-US" sz="3600"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 name="组合 2"/>
          <p:cNvGrpSpPr/>
          <p:nvPr/>
        </p:nvGrpSpPr>
        <p:grpSpPr>
          <a:xfrm>
            <a:off x="5062764" y="2999055"/>
            <a:ext cx="1887055" cy="1592580"/>
            <a:chOff x="5184305" y="3025164"/>
            <a:chExt cx="1887055" cy="1592580"/>
          </a:xfrm>
          <a:effectLst>
            <a:outerShdw blurRad="254000" dist="63500" dir="2700000" algn="tl" rotWithShape="0">
              <a:prstClr val="black">
                <a:alpha val="30000"/>
              </a:prstClr>
            </a:outerShdw>
          </a:effectLst>
        </p:grpSpPr>
        <p:sp>
          <p:nvSpPr>
            <p:cNvPr id="7" name="六边形 6"/>
            <p:cNvSpPr/>
            <p:nvPr/>
          </p:nvSpPr>
          <p:spPr>
            <a:xfrm>
              <a:off x="5184305" y="3025164"/>
              <a:ext cx="1887055" cy="1592580"/>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50" name="组合 49"/>
            <p:cNvGrpSpPr>
              <a:grpSpLocks noChangeAspect="1"/>
            </p:cNvGrpSpPr>
            <p:nvPr/>
          </p:nvGrpSpPr>
          <p:grpSpPr>
            <a:xfrm>
              <a:off x="5630276" y="3468879"/>
              <a:ext cx="966085" cy="648000"/>
              <a:chOff x="3784600" y="1525588"/>
              <a:chExt cx="935038" cy="568325"/>
            </a:xfrm>
            <a:solidFill>
              <a:srgbClr val="E7E7E7"/>
            </a:solidFill>
          </p:grpSpPr>
          <p:sp>
            <p:nvSpPr>
              <p:cNvPr id="51" name="Freeform 8"/>
              <p:cNvSpPr/>
              <p:nvPr/>
            </p:nvSpPr>
            <p:spPr bwMode="auto">
              <a:xfrm>
                <a:off x="3871913" y="2011363"/>
                <a:ext cx="112713" cy="82550"/>
              </a:xfrm>
              <a:custGeom>
                <a:avLst/>
                <a:gdLst>
                  <a:gd name="T0" fmla="*/ 30 w 30"/>
                  <a:gd name="T1" fmla="*/ 19 h 22"/>
                  <a:gd name="T2" fmla="*/ 30 w 30"/>
                  <a:gd name="T3" fmla="*/ 0 h 22"/>
                  <a:gd name="T4" fmla="*/ 1 w 30"/>
                  <a:gd name="T5" fmla="*/ 22 h 22"/>
                  <a:gd name="T6" fmla="*/ 27 w 30"/>
                  <a:gd name="T7" fmla="*/ 22 h 22"/>
                  <a:gd name="T8" fmla="*/ 30 w 30"/>
                  <a:gd name="T9" fmla="*/ 19 h 22"/>
                </a:gdLst>
                <a:ahLst/>
                <a:cxnLst>
                  <a:cxn ang="0">
                    <a:pos x="T0" y="T1"/>
                  </a:cxn>
                  <a:cxn ang="0">
                    <a:pos x="T2" y="T3"/>
                  </a:cxn>
                  <a:cxn ang="0">
                    <a:pos x="T4" y="T5"/>
                  </a:cxn>
                  <a:cxn ang="0">
                    <a:pos x="T6" y="T7"/>
                  </a:cxn>
                  <a:cxn ang="0">
                    <a:pos x="T8" y="T9"/>
                  </a:cxn>
                </a:cxnLst>
                <a:rect l="0" t="0" r="r" b="b"/>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2" name="Freeform 9"/>
              <p:cNvSpPr/>
              <p:nvPr/>
            </p:nvSpPr>
            <p:spPr bwMode="auto">
              <a:xfrm>
                <a:off x="4020344" y="1893888"/>
                <a:ext cx="120650" cy="200025"/>
              </a:xfrm>
              <a:custGeom>
                <a:avLst/>
                <a:gdLst>
                  <a:gd name="T0" fmla="*/ 29 w 32"/>
                  <a:gd name="T1" fmla="*/ 53 h 53"/>
                  <a:gd name="T2" fmla="*/ 32 w 32"/>
                  <a:gd name="T3" fmla="*/ 50 h 53"/>
                  <a:gd name="T4" fmla="*/ 32 w 32"/>
                  <a:gd name="T5" fmla="*/ 0 h 53"/>
                  <a:gd name="T6" fmla="*/ 0 w 32"/>
                  <a:gd name="T7" fmla="*/ 23 h 53"/>
                  <a:gd name="T8" fmla="*/ 0 w 32"/>
                  <a:gd name="T9" fmla="*/ 24 h 53"/>
                  <a:gd name="T10" fmla="*/ 0 w 32"/>
                  <a:gd name="T11" fmla="*/ 50 h 53"/>
                  <a:gd name="T12" fmla="*/ 2 w 32"/>
                  <a:gd name="T13" fmla="*/ 53 h 53"/>
                  <a:gd name="T14" fmla="*/ 29 w 3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3" name="Freeform 10"/>
              <p:cNvSpPr/>
              <p:nvPr/>
            </p:nvSpPr>
            <p:spPr bwMode="auto">
              <a:xfrm>
                <a:off x="4176712" y="1800225"/>
                <a:ext cx="120650" cy="293688"/>
              </a:xfrm>
              <a:custGeom>
                <a:avLst/>
                <a:gdLst>
                  <a:gd name="T0" fmla="*/ 29 w 32"/>
                  <a:gd name="T1" fmla="*/ 78 h 78"/>
                  <a:gd name="T2" fmla="*/ 32 w 32"/>
                  <a:gd name="T3" fmla="*/ 75 h 78"/>
                  <a:gd name="T4" fmla="*/ 32 w 32"/>
                  <a:gd name="T5" fmla="*/ 9 h 78"/>
                  <a:gd name="T6" fmla="*/ 23 w 32"/>
                  <a:gd name="T7" fmla="*/ 0 h 78"/>
                  <a:gd name="T8" fmla="*/ 10 w 32"/>
                  <a:gd name="T9" fmla="*/ 10 h 78"/>
                  <a:gd name="T10" fmla="*/ 0 w 32"/>
                  <a:gd name="T11" fmla="*/ 17 h 78"/>
                  <a:gd name="T12" fmla="*/ 0 w 32"/>
                  <a:gd name="T13" fmla="*/ 75 h 78"/>
                  <a:gd name="T14" fmla="*/ 3 w 32"/>
                  <a:gd name="T15" fmla="*/ 78 h 78"/>
                  <a:gd name="T16" fmla="*/ 29 w 32"/>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4" name="Freeform 11"/>
              <p:cNvSpPr/>
              <p:nvPr/>
            </p:nvSpPr>
            <p:spPr bwMode="auto">
              <a:xfrm>
                <a:off x="4333081" y="1841500"/>
                <a:ext cx="120650" cy="252413"/>
              </a:xfrm>
              <a:custGeom>
                <a:avLst/>
                <a:gdLst>
                  <a:gd name="T0" fmla="*/ 30 w 32"/>
                  <a:gd name="T1" fmla="*/ 67 h 67"/>
                  <a:gd name="T2" fmla="*/ 32 w 32"/>
                  <a:gd name="T3" fmla="*/ 64 h 67"/>
                  <a:gd name="T4" fmla="*/ 32 w 32"/>
                  <a:gd name="T5" fmla="*/ 0 h 67"/>
                  <a:gd name="T6" fmla="*/ 20 w 32"/>
                  <a:gd name="T7" fmla="*/ 10 h 67"/>
                  <a:gd name="T8" fmla="*/ 16 w 32"/>
                  <a:gd name="T9" fmla="*/ 13 h 67"/>
                  <a:gd name="T10" fmla="*/ 5 w 32"/>
                  <a:gd name="T11" fmla="*/ 12 h 67"/>
                  <a:gd name="T12" fmla="*/ 4 w 32"/>
                  <a:gd name="T13" fmla="*/ 11 h 67"/>
                  <a:gd name="T14" fmla="*/ 0 w 32"/>
                  <a:gd name="T15" fmla="*/ 7 h 67"/>
                  <a:gd name="T16" fmla="*/ 0 w 32"/>
                  <a:gd name="T17" fmla="*/ 64 h 67"/>
                  <a:gd name="T18" fmla="*/ 3 w 32"/>
                  <a:gd name="T19" fmla="*/ 67 h 67"/>
                  <a:gd name="T20" fmla="*/ 30 w 32"/>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5" name="Freeform 12"/>
              <p:cNvSpPr/>
              <p:nvPr/>
            </p:nvSpPr>
            <p:spPr bwMode="auto">
              <a:xfrm>
                <a:off x="4489450" y="1720850"/>
                <a:ext cx="120650" cy="373063"/>
              </a:xfrm>
              <a:custGeom>
                <a:avLst/>
                <a:gdLst>
                  <a:gd name="T0" fmla="*/ 29 w 32"/>
                  <a:gd name="T1" fmla="*/ 99 h 99"/>
                  <a:gd name="T2" fmla="*/ 32 w 32"/>
                  <a:gd name="T3" fmla="*/ 96 h 99"/>
                  <a:gd name="T4" fmla="*/ 32 w 32"/>
                  <a:gd name="T5" fmla="*/ 0 h 99"/>
                  <a:gd name="T6" fmla="*/ 13 w 32"/>
                  <a:gd name="T7" fmla="*/ 15 h 99"/>
                  <a:gd name="T8" fmla="*/ 0 w 32"/>
                  <a:gd name="T9" fmla="*/ 25 h 99"/>
                  <a:gd name="T10" fmla="*/ 0 w 32"/>
                  <a:gd name="T11" fmla="*/ 96 h 99"/>
                  <a:gd name="T12" fmla="*/ 3 w 32"/>
                  <a:gd name="T13" fmla="*/ 99 h 99"/>
                  <a:gd name="T14" fmla="*/ 29 w 3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6" name="Freeform 13"/>
              <p:cNvSpPr/>
              <p:nvPr/>
            </p:nvSpPr>
            <p:spPr bwMode="auto">
              <a:xfrm>
                <a:off x="3784600" y="1525588"/>
                <a:ext cx="935038" cy="541338"/>
              </a:xfrm>
              <a:custGeom>
                <a:avLst/>
                <a:gdLst>
                  <a:gd name="T0" fmla="*/ 248 w 248"/>
                  <a:gd name="T1" fmla="*/ 8 h 144"/>
                  <a:gd name="T2" fmla="*/ 245 w 248"/>
                  <a:gd name="T3" fmla="*/ 2 h 144"/>
                  <a:gd name="T4" fmla="*/ 239 w 248"/>
                  <a:gd name="T5" fmla="*/ 0 h 144"/>
                  <a:gd name="T6" fmla="*/ 230 w 248"/>
                  <a:gd name="T7" fmla="*/ 0 h 144"/>
                  <a:gd name="T8" fmla="*/ 200 w 248"/>
                  <a:gd name="T9" fmla="*/ 0 h 144"/>
                  <a:gd name="T10" fmla="*/ 197 w 248"/>
                  <a:gd name="T11" fmla="*/ 1 h 144"/>
                  <a:gd name="T12" fmla="*/ 196 w 248"/>
                  <a:gd name="T13" fmla="*/ 1 h 144"/>
                  <a:gd name="T14" fmla="*/ 191 w 248"/>
                  <a:gd name="T15" fmla="*/ 8 h 144"/>
                  <a:gd name="T16" fmla="*/ 197 w 248"/>
                  <a:gd name="T17" fmla="*/ 16 h 144"/>
                  <a:gd name="T18" fmla="*/ 200 w 248"/>
                  <a:gd name="T19" fmla="*/ 17 h 144"/>
                  <a:gd name="T20" fmla="*/ 210 w 248"/>
                  <a:gd name="T21" fmla="*/ 17 h 144"/>
                  <a:gd name="T22" fmla="*/ 215 w 248"/>
                  <a:gd name="T23" fmla="*/ 17 h 144"/>
                  <a:gd name="T24" fmla="*/ 206 w 248"/>
                  <a:gd name="T25" fmla="*/ 24 h 144"/>
                  <a:gd name="T26" fmla="*/ 189 w 248"/>
                  <a:gd name="T27" fmla="*/ 39 h 144"/>
                  <a:gd name="T28" fmla="*/ 179 w 248"/>
                  <a:gd name="T29" fmla="*/ 47 h 144"/>
                  <a:gd name="T30" fmla="*/ 166 w 248"/>
                  <a:gd name="T31" fmla="*/ 57 h 144"/>
                  <a:gd name="T32" fmla="*/ 158 w 248"/>
                  <a:gd name="T33" fmla="*/ 63 h 144"/>
                  <a:gd name="T34" fmla="*/ 150 w 248"/>
                  <a:gd name="T35" fmla="*/ 55 h 144"/>
                  <a:gd name="T36" fmla="*/ 146 w 248"/>
                  <a:gd name="T37" fmla="*/ 52 h 144"/>
                  <a:gd name="T38" fmla="*/ 136 w 248"/>
                  <a:gd name="T39" fmla="*/ 42 h 144"/>
                  <a:gd name="T40" fmla="*/ 134 w 248"/>
                  <a:gd name="T41" fmla="*/ 40 h 144"/>
                  <a:gd name="T42" fmla="*/ 123 w 248"/>
                  <a:gd name="T43" fmla="*/ 39 h 144"/>
                  <a:gd name="T44" fmla="*/ 114 w 248"/>
                  <a:gd name="T45" fmla="*/ 46 h 144"/>
                  <a:gd name="T46" fmla="*/ 104 w 248"/>
                  <a:gd name="T47" fmla="*/ 54 h 144"/>
                  <a:gd name="T48" fmla="*/ 97 w 248"/>
                  <a:gd name="T49" fmla="*/ 58 h 144"/>
                  <a:gd name="T50" fmla="*/ 94 w 248"/>
                  <a:gd name="T51" fmla="*/ 61 h 144"/>
                  <a:gd name="T52" fmla="*/ 62 w 248"/>
                  <a:gd name="T53" fmla="*/ 85 h 144"/>
                  <a:gd name="T54" fmla="*/ 61 w 248"/>
                  <a:gd name="T55" fmla="*/ 86 h 144"/>
                  <a:gd name="T56" fmla="*/ 51 w 248"/>
                  <a:gd name="T57" fmla="*/ 93 h 144"/>
                  <a:gd name="T58" fmla="*/ 9 w 248"/>
                  <a:gd name="T59" fmla="*/ 124 h 144"/>
                  <a:gd name="T60" fmla="*/ 4 w 248"/>
                  <a:gd name="T61" fmla="*/ 128 h 144"/>
                  <a:gd name="T62" fmla="*/ 3 w 248"/>
                  <a:gd name="T63" fmla="*/ 140 h 144"/>
                  <a:gd name="T64" fmla="*/ 11 w 248"/>
                  <a:gd name="T65" fmla="*/ 143 h 144"/>
                  <a:gd name="T66" fmla="*/ 15 w 248"/>
                  <a:gd name="T67" fmla="*/ 142 h 144"/>
                  <a:gd name="T68" fmla="*/ 51 w 248"/>
                  <a:gd name="T69" fmla="*/ 114 h 144"/>
                  <a:gd name="T70" fmla="*/ 61 w 248"/>
                  <a:gd name="T71" fmla="*/ 107 h 144"/>
                  <a:gd name="T72" fmla="*/ 62 w 248"/>
                  <a:gd name="T73" fmla="*/ 107 h 144"/>
                  <a:gd name="T74" fmla="*/ 94 w 248"/>
                  <a:gd name="T75" fmla="*/ 82 h 144"/>
                  <a:gd name="T76" fmla="*/ 98 w 248"/>
                  <a:gd name="T77" fmla="*/ 80 h 144"/>
                  <a:gd name="T78" fmla="*/ 104 w 248"/>
                  <a:gd name="T79" fmla="*/ 75 h 144"/>
                  <a:gd name="T80" fmla="*/ 114 w 248"/>
                  <a:gd name="T81" fmla="*/ 67 h 144"/>
                  <a:gd name="T82" fmla="*/ 127 w 248"/>
                  <a:gd name="T83" fmla="*/ 57 h 144"/>
                  <a:gd name="T84" fmla="*/ 136 w 248"/>
                  <a:gd name="T85" fmla="*/ 66 h 144"/>
                  <a:gd name="T86" fmla="*/ 146 w 248"/>
                  <a:gd name="T87" fmla="*/ 76 h 144"/>
                  <a:gd name="T88" fmla="*/ 150 w 248"/>
                  <a:gd name="T89" fmla="*/ 79 h 144"/>
                  <a:gd name="T90" fmla="*/ 151 w 248"/>
                  <a:gd name="T91" fmla="*/ 81 h 144"/>
                  <a:gd name="T92" fmla="*/ 162 w 248"/>
                  <a:gd name="T93" fmla="*/ 82 h 144"/>
                  <a:gd name="T94" fmla="*/ 166 w 248"/>
                  <a:gd name="T95" fmla="*/ 79 h 144"/>
                  <a:gd name="T96" fmla="*/ 179 w 248"/>
                  <a:gd name="T97" fmla="*/ 69 h 144"/>
                  <a:gd name="T98" fmla="*/ 189 w 248"/>
                  <a:gd name="T99" fmla="*/ 61 h 144"/>
                  <a:gd name="T100" fmla="*/ 202 w 248"/>
                  <a:gd name="T101" fmla="*/ 51 h 144"/>
                  <a:gd name="T102" fmla="*/ 230 w 248"/>
                  <a:gd name="T103" fmla="*/ 27 h 144"/>
                  <a:gd name="T104" fmla="*/ 231 w 248"/>
                  <a:gd name="T105" fmla="*/ 26 h 144"/>
                  <a:gd name="T106" fmla="*/ 231 w 248"/>
                  <a:gd name="T107" fmla="*/ 46 h 144"/>
                  <a:gd name="T108" fmla="*/ 239 w 248"/>
                  <a:gd name="T109" fmla="*/ 54 h 144"/>
                  <a:gd name="T110" fmla="*/ 248 w 248"/>
                  <a:gd name="T111" fmla="*/ 46 h 144"/>
                  <a:gd name="T112" fmla="*/ 248 w 248"/>
                  <a:gd name="T11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sp>
        <p:nvSpPr>
          <p:cNvPr id="66" name="矩形 65"/>
          <p:cNvSpPr/>
          <p:nvPr/>
        </p:nvSpPr>
        <p:spPr>
          <a:xfrm>
            <a:off x="3173419" y="1370283"/>
            <a:ext cx="1210570" cy="400101"/>
          </a:xfrm>
          <a:prstGeom prst="rect">
            <a:avLst/>
          </a:prstGeom>
        </p:spPr>
        <p:txBody>
          <a:bodyPr wrap="none" lIns="91431" tIns="45716" rIns="91431" bIns="45716">
            <a:spAutoFit/>
          </a:bodyPr>
          <a:lstStyle/>
          <a:p>
            <a:pPr algn="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8" name="矩形 47"/>
          <p:cNvSpPr>
            <a:spLocks noChangeArrowheads="1"/>
          </p:cNvSpPr>
          <p:nvPr/>
        </p:nvSpPr>
        <p:spPr bwMode="auto">
          <a:xfrm>
            <a:off x="1465035" y="1735229"/>
            <a:ext cx="2918952"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0" name="矩形 69"/>
          <p:cNvSpPr/>
          <p:nvPr/>
        </p:nvSpPr>
        <p:spPr>
          <a:xfrm>
            <a:off x="2183559" y="2726133"/>
            <a:ext cx="1210570" cy="400101"/>
          </a:xfrm>
          <a:prstGeom prst="rect">
            <a:avLst/>
          </a:prstGeom>
        </p:spPr>
        <p:txBody>
          <a:bodyPr wrap="none" lIns="91431" tIns="45716" rIns="91431" bIns="45716">
            <a:spAutoFit/>
          </a:bodyPr>
          <a:lstStyle/>
          <a:p>
            <a:pPr algn="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1" name="矩形 47"/>
          <p:cNvSpPr>
            <a:spLocks noChangeArrowheads="1"/>
          </p:cNvSpPr>
          <p:nvPr/>
        </p:nvSpPr>
        <p:spPr bwMode="auto">
          <a:xfrm>
            <a:off x="1465034" y="3091080"/>
            <a:ext cx="1929093"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3" name="矩形 72"/>
          <p:cNvSpPr/>
          <p:nvPr/>
        </p:nvSpPr>
        <p:spPr>
          <a:xfrm>
            <a:off x="2183559" y="4145499"/>
            <a:ext cx="1210570" cy="400101"/>
          </a:xfrm>
          <a:prstGeom prst="rect">
            <a:avLst/>
          </a:prstGeom>
        </p:spPr>
        <p:txBody>
          <a:bodyPr wrap="none" lIns="91431" tIns="45716" rIns="91431" bIns="45716">
            <a:spAutoFit/>
          </a:bodyPr>
          <a:lstStyle/>
          <a:p>
            <a:pPr algn="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4" name="矩形 47"/>
          <p:cNvSpPr>
            <a:spLocks noChangeArrowheads="1"/>
          </p:cNvSpPr>
          <p:nvPr/>
        </p:nvSpPr>
        <p:spPr bwMode="auto">
          <a:xfrm>
            <a:off x="1465035" y="4510442"/>
            <a:ext cx="1929092"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7" name="矩形 76"/>
          <p:cNvSpPr/>
          <p:nvPr/>
        </p:nvSpPr>
        <p:spPr>
          <a:xfrm>
            <a:off x="8584472" y="2134652"/>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8" name="矩形 47"/>
          <p:cNvSpPr>
            <a:spLocks noChangeArrowheads="1"/>
          </p:cNvSpPr>
          <p:nvPr/>
        </p:nvSpPr>
        <p:spPr bwMode="auto">
          <a:xfrm>
            <a:off x="8584470" y="2515363"/>
            <a:ext cx="203908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79" name="矩形 78"/>
          <p:cNvSpPr/>
          <p:nvPr/>
        </p:nvSpPr>
        <p:spPr>
          <a:xfrm>
            <a:off x="8602224" y="3817844"/>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0" name="矩形 47"/>
          <p:cNvSpPr>
            <a:spLocks noChangeArrowheads="1"/>
          </p:cNvSpPr>
          <p:nvPr/>
        </p:nvSpPr>
        <p:spPr bwMode="auto">
          <a:xfrm>
            <a:off x="8602223" y="4198555"/>
            <a:ext cx="2039080"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1" name="矩形 80"/>
          <p:cNvSpPr/>
          <p:nvPr/>
        </p:nvSpPr>
        <p:spPr>
          <a:xfrm>
            <a:off x="7447233" y="5476301"/>
            <a:ext cx="1210570" cy="400101"/>
          </a:xfrm>
          <a:prstGeom prst="rect">
            <a:avLst/>
          </a:prstGeom>
        </p:spPr>
        <p:txBody>
          <a:bodyPr wrap="none" lIns="91431" tIns="45716" rIns="91431" bIns="45716">
            <a:spAutoFit/>
          </a:bodyPr>
          <a:lstStyle/>
          <a:p>
            <a:pPr defTabSz="914400"/>
            <a:r>
              <a:rPr lang="zh-CN" altLang="en-US"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2000"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2" name="矩形 47"/>
          <p:cNvSpPr>
            <a:spLocks noChangeArrowheads="1"/>
          </p:cNvSpPr>
          <p:nvPr/>
        </p:nvSpPr>
        <p:spPr bwMode="auto">
          <a:xfrm>
            <a:off x="7447235" y="5857015"/>
            <a:ext cx="2673799"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grpSp>
        <p:nvGrpSpPr>
          <p:cNvPr id="62" name="组合 61"/>
          <p:cNvGrpSpPr/>
          <p:nvPr/>
        </p:nvGrpSpPr>
        <p:grpSpPr>
          <a:xfrm flipH="1">
            <a:off x="7653058" y="2362180"/>
            <a:ext cx="884112" cy="262891"/>
            <a:chOff x="4255294" y="1661160"/>
            <a:chExt cx="1505426" cy="262890"/>
          </a:xfrm>
        </p:grpSpPr>
        <p:cxnSp>
          <p:nvCxnSpPr>
            <p:cNvPr id="63" name="直接连接符 62"/>
            <p:cNvCxnSpPr/>
            <p:nvPr/>
          </p:nvCxnSpPr>
          <p:spPr>
            <a:xfrm flipH="1" flipV="1">
              <a:off x="5410200" y="1661160"/>
              <a:ext cx="350520" cy="26289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55294" y="1663541"/>
              <a:ext cx="1157287"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5"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350" fill="hold"/>
                                        <p:tgtEl>
                                          <p:spTgt spid="3"/>
                                        </p:tgtEl>
                                        <p:attrNameLst>
                                          <p:attrName>ppt_w</p:attrName>
                                        </p:attrNameLst>
                                      </p:cBhvr>
                                      <p:tavLst>
                                        <p:tav tm="0">
                                          <p:val>
                                            <p:fltVal val="0"/>
                                          </p:val>
                                        </p:tav>
                                        <p:tav tm="100000">
                                          <p:val>
                                            <p:strVal val="#ppt_w"/>
                                          </p:val>
                                        </p:tav>
                                      </p:tavLst>
                                    </p:anim>
                                    <p:anim calcmode="lin" valueType="num">
                                      <p:cBhvr>
                                        <p:cTn id="8" dur="350" fill="hold"/>
                                        <p:tgtEl>
                                          <p:spTgt spid="3"/>
                                        </p:tgtEl>
                                        <p:attrNameLst>
                                          <p:attrName>ppt_h</p:attrName>
                                        </p:attrNameLst>
                                      </p:cBhvr>
                                      <p:tavLst>
                                        <p:tav tm="0">
                                          <p:val>
                                            <p:fltVal val="0"/>
                                          </p:val>
                                        </p:tav>
                                        <p:tav tm="100000">
                                          <p:val>
                                            <p:strVal val="#ppt_h"/>
                                          </p:val>
                                        </p:tav>
                                      </p:tavLst>
                                    </p:anim>
                                    <p:anim calcmode="lin" valueType="num">
                                      <p:cBhvr>
                                        <p:cTn id="9" dur="350" fill="hold"/>
                                        <p:tgtEl>
                                          <p:spTgt spid="3"/>
                                        </p:tgtEl>
                                        <p:attrNameLst>
                                          <p:attrName>ppt_x</p:attrName>
                                        </p:attrNameLst>
                                      </p:cBhvr>
                                      <p:tavLst>
                                        <p:tav tm="0">
                                          <p:val>
                                            <p:fltVal val="0.5"/>
                                          </p:val>
                                        </p:tav>
                                        <p:tav tm="100000">
                                          <p:val>
                                            <p:strVal val="#ppt_x"/>
                                          </p:val>
                                        </p:tav>
                                      </p:tavLst>
                                    </p:anim>
                                    <p:anim calcmode="lin" valueType="num">
                                      <p:cBhvr>
                                        <p:cTn id="10" dur="350" fill="hold"/>
                                        <p:tgtEl>
                                          <p:spTgt spid="3"/>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250" fill="hold"/>
                                        <p:tgtEl>
                                          <p:spTgt spid="11"/>
                                        </p:tgtEl>
                                        <p:attrNameLst>
                                          <p:attrName>ppt_x</p:attrName>
                                        </p:attrNameLst>
                                      </p:cBhvr>
                                      <p:tavLst>
                                        <p:tav tm="0">
                                          <p:val>
                                            <p:strVal val="#ppt_x"/>
                                          </p:val>
                                        </p:tav>
                                        <p:tav tm="100000">
                                          <p:val>
                                            <p:strVal val="#ppt_x"/>
                                          </p:val>
                                        </p:tav>
                                      </p:tavLst>
                                    </p:anim>
                                    <p:anim calcmode="lin" valueType="num">
                                      <p:cBhvr additive="base">
                                        <p:cTn id="14" dur="250" fill="hold"/>
                                        <p:tgtEl>
                                          <p:spTgt spid="11"/>
                                        </p:tgtEl>
                                        <p:attrNameLst>
                                          <p:attrName>ppt_y</p:attrName>
                                        </p:attrNameLst>
                                      </p:cBhvr>
                                      <p:tavLst>
                                        <p:tav tm="0">
                                          <p:val>
                                            <p:strVal val="0-#ppt_h/2"/>
                                          </p:val>
                                        </p:tav>
                                        <p:tav tm="100000">
                                          <p:val>
                                            <p:strVal val="#ppt_y"/>
                                          </p:val>
                                        </p:tav>
                                      </p:tavLst>
                                    </p:anim>
                                  </p:childTnLst>
                                </p:cTn>
                              </p:par>
                            </p:childTnLst>
                          </p:cTn>
                        </p:par>
                        <p:par>
                          <p:cTn id="15" fill="hold">
                            <p:stCondLst>
                              <p:cond delay="750"/>
                            </p:stCondLst>
                            <p:childTnLst>
                              <p:par>
                                <p:cTn id="16" presetID="22" presetClass="entr" presetSubtype="2" fill="hold" nodeType="after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right)">
                                      <p:cBhvr>
                                        <p:cTn id="22" dur="500"/>
                                        <p:tgtEl>
                                          <p:spTgt spid="66"/>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right)">
                                      <p:cBhvr>
                                        <p:cTn id="25" dur="500"/>
                                        <p:tgtEl>
                                          <p:spTgt spid="68"/>
                                        </p:tgtEl>
                                      </p:cBhvr>
                                    </p:animEffect>
                                  </p:childTnLst>
                                </p:cTn>
                              </p:par>
                            </p:childTnLst>
                          </p:cTn>
                        </p:par>
                        <p:par>
                          <p:cTn id="26" fill="hold">
                            <p:stCondLst>
                              <p:cond delay="2000"/>
                            </p:stCondLst>
                            <p:childTnLst>
                              <p:par>
                                <p:cTn id="27" presetID="2" presetClass="entr" presetSubtype="2" fill="hold"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250" fill="hold"/>
                                        <p:tgtEl>
                                          <p:spTgt spid="12"/>
                                        </p:tgtEl>
                                        <p:attrNameLst>
                                          <p:attrName>ppt_x</p:attrName>
                                        </p:attrNameLst>
                                      </p:cBhvr>
                                      <p:tavLst>
                                        <p:tav tm="0">
                                          <p:val>
                                            <p:strVal val="1+#ppt_w/2"/>
                                          </p:val>
                                        </p:tav>
                                        <p:tav tm="100000">
                                          <p:val>
                                            <p:strVal val="#ppt_x"/>
                                          </p:val>
                                        </p:tav>
                                      </p:tavLst>
                                    </p:anim>
                                    <p:anim calcmode="lin" valueType="num">
                                      <p:cBhvr additive="base">
                                        <p:cTn id="30" dur="25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2" presetClass="entr" presetSubtype="8" fill="hold"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par>
                          <p:cTn id="35" fill="hold">
                            <p:stCondLst>
                              <p:cond delay="3250"/>
                            </p:stCondLst>
                            <p:childTnLst>
                              <p:par>
                                <p:cTn id="36" presetID="22" presetClass="entr" presetSubtype="8" fill="hold" grpId="0" nodeType="after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left)">
                                      <p:cBhvr>
                                        <p:cTn id="38" dur="500"/>
                                        <p:tgtEl>
                                          <p:spTgt spid="7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par>
                          <p:cTn id="42" fill="hold">
                            <p:stCondLst>
                              <p:cond delay="3750"/>
                            </p:stCondLst>
                            <p:childTnLst>
                              <p:par>
                                <p:cTn id="43" presetID="2" presetClass="entr" presetSubtype="2" fill="hold" nodeType="afterEffect">
                                  <p:stCondLst>
                                    <p:cond delay="25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250" fill="hold"/>
                                        <p:tgtEl>
                                          <p:spTgt spid="19"/>
                                        </p:tgtEl>
                                        <p:attrNameLst>
                                          <p:attrName>ppt_x</p:attrName>
                                        </p:attrNameLst>
                                      </p:cBhvr>
                                      <p:tavLst>
                                        <p:tav tm="0">
                                          <p:val>
                                            <p:strVal val="1+#ppt_w/2"/>
                                          </p:val>
                                        </p:tav>
                                        <p:tav tm="100000">
                                          <p:val>
                                            <p:strVal val="#ppt_x"/>
                                          </p:val>
                                        </p:tav>
                                      </p:tavLst>
                                    </p:anim>
                                    <p:anim calcmode="lin" valueType="num">
                                      <p:cBhvr additive="base">
                                        <p:cTn id="46" dur="250" fill="hold"/>
                                        <p:tgtEl>
                                          <p:spTgt spid="19"/>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wipe(left)">
                                      <p:cBhvr>
                                        <p:cTn id="54" dur="500"/>
                                        <p:tgtEl>
                                          <p:spTgt spid="7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500"/>
                                        <p:tgtEl>
                                          <p:spTgt spid="80"/>
                                        </p:tgtEl>
                                      </p:cBhvr>
                                    </p:animEffect>
                                  </p:childTnLst>
                                </p:cTn>
                              </p:par>
                            </p:childTnLst>
                          </p:cTn>
                        </p:par>
                        <p:par>
                          <p:cTn id="58" fill="hold">
                            <p:stCondLst>
                              <p:cond delay="5500"/>
                            </p:stCondLst>
                            <p:childTnLst>
                              <p:par>
                                <p:cTn id="59" presetID="2" presetClass="entr" presetSubtype="4" fill="hold" nodeType="afterEffect">
                                  <p:stCondLst>
                                    <p:cond delay="25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250" fill="hold"/>
                                        <p:tgtEl>
                                          <p:spTgt spid="67"/>
                                        </p:tgtEl>
                                        <p:attrNameLst>
                                          <p:attrName>ppt_x</p:attrName>
                                        </p:attrNameLst>
                                      </p:cBhvr>
                                      <p:tavLst>
                                        <p:tav tm="0">
                                          <p:val>
                                            <p:strVal val="#ppt_x"/>
                                          </p:val>
                                        </p:tav>
                                        <p:tav tm="100000">
                                          <p:val>
                                            <p:strVal val="#ppt_x"/>
                                          </p:val>
                                        </p:tav>
                                      </p:tavLst>
                                    </p:anim>
                                    <p:anim calcmode="lin" valueType="num">
                                      <p:cBhvr additive="base">
                                        <p:cTn id="62" dur="250" fill="hold"/>
                                        <p:tgtEl>
                                          <p:spTgt spid="67"/>
                                        </p:tgtEl>
                                        <p:attrNameLst>
                                          <p:attrName>ppt_y</p:attrName>
                                        </p:attrNameLst>
                                      </p:cBhvr>
                                      <p:tavLst>
                                        <p:tav tm="0">
                                          <p:val>
                                            <p:strVal val="1+#ppt_h/2"/>
                                          </p:val>
                                        </p:tav>
                                        <p:tav tm="100000">
                                          <p:val>
                                            <p:strVal val="#ppt_y"/>
                                          </p:val>
                                        </p:tav>
                                      </p:tavLst>
                                    </p:anim>
                                  </p:childTnLst>
                                </p:cTn>
                              </p:par>
                            </p:childTnLst>
                          </p:cTn>
                        </p:par>
                        <p:par>
                          <p:cTn id="63" fill="hold">
                            <p:stCondLst>
                              <p:cond delay="6250"/>
                            </p:stCondLst>
                            <p:childTnLst>
                              <p:par>
                                <p:cTn id="64" presetID="22" presetClass="entr" presetSubtype="8"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par>
                          <p:cTn id="67" fill="hold">
                            <p:stCondLst>
                              <p:cond delay="6750"/>
                            </p:stCondLst>
                            <p:childTnLst>
                              <p:par>
                                <p:cTn id="68" presetID="22" presetClass="entr" presetSubtype="8" fill="hold" grpId="0" nodeType="after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left)">
                                      <p:cBhvr>
                                        <p:cTn id="70" dur="500"/>
                                        <p:tgtEl>
                                          <p:spTgt spid="8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wipe(left)">
                                      <p:cBhvr>
                                        <p:cTn id="73" dur="500"/>
                                        <p:tgtEl>
                                          <p:spTgt spid="82"/>
                                        </p:tgtEl>
                                      </p:cBhvr>
                                    </p:animEffect>
                                  </p:childTnLst>
                                </p:cTn>
                              </p:par>
                            </p:childTnLst>
                          </p:cTn>
                        </p:par>
                        <p:par>
                          <p:cTn id="74" fill="hold">
                            <p:stCondLst>
                              <p:cond delay="7250"/>
                            </p:stCondLst>
                            <p:childTnLst>
                              <p:par>
                                <p:cTn id="75" presetID="2" presetClass="entr" presetSubtype="8" fill="hold" nodeType="afterEffect">
                                  <p:stCondLst>
                                    <p:cond delay="25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250" fill="hold"/>
                                        <p:tgtEl>
                                          <p:spTgt spid="42"/>
                                        </p:tgtEl>
                                        <p:attrNameLst>
                                          <p:attrName>ppt_x</p:attrName>
                                        </p:attrNameLst>
                                      </p:cBhvr>
                                      <p:tavLst>
                                        <p:tav tm="0">
                                          <p:val>
                                            <p:strVal val="0-#ppt_w/2"/>
                                          </p:val>
                                        </p:tav>
                                        <p:tav tm="100000">
                                          <p:val>
                                            <p:strVal val="#ppt_x"/>
                                          </p:val>
                                        </p:tav>
                                      </p:tavLst>
                                    </p:anim>
                                    <p:anim calcmode="lin" valueType="num">
                                      <p:cBhvr additive="base">
                                        <p:cTn id="78" dur="250" fill="hold"/>
                                        <p:tgtEl>
                                          <p:spTgt spid="42"/>
                                        </p:tgtEl>
                                        <p:attrNameLst>
                                          <p:attrName>ppt_y</p:attrName>
                                        </p:attrNameLst>
                                      </p:cBhvr>
                                      <p:tavLst>
                                        <p:tav tm="0">
                                          <p:val>
                                            <p:strVal val="#ppt_y"/>
                                          </p:val>
                                        </p:tav>
                                        <p:tav tm="100000">
                                          <p:val>
                                            <p:strVal val="#ppt_y"/>
                                          </p:val>
                                        </p:tav>
                                      </p:tavLst>
                                    </p:anim>
                                  </p:childTnLst>
                                </p:cTn>
                              </p:par>
                            </p:childTnLst>
                          </p:cTn>
                        </p:par>
                        <p:par>
                          <p:cTn id="79" fill="hold">
                            <p:stCondLst>
                              <p:cond delay="8000"/>
                            </p:stCondLst>
                            <p:childTnLst>
                              <p:par>
                                <p:cTn id="80" presetID="22" presetClass="entr" presetSubtype="2"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right)">
                                      <p:cBhvr>
                                        <p:cTn id="82" dur="250"/>
                                        <p:tgtEl>
                                          <p:spTgt spid="18"/>
                                        </p:tgtEl>
                                      </p:cBhvr>
                                    </p:animEffect>
                                  </p:childTnLst>
                                </p:cTn>
                              </p:par>
                            </p:childTnLst>
                          </p:cTn>
                        </p:par>
                        <p:par>
                          <p:cTn id="83" fill="hold">
                            <p:stCondLst>
                              <p:cond delay="8500"/>
                            </p:stCondLst>
                            <p:childTnLst>
                              <p:par>
                                <p:cTn id="84" presetID="22" presetClass="entr" presetSubtype="2" fill="hold" grpId="0"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wipe(right)">
                                      <p:cBhvr>
                                        <p:cTn id="86" dur="500"/>
                                        <p:tgtEl>
                                          <p:spTgt spid="73"/>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right)">
                                      <p:cBhvr>
                                        <p:cTn id="89" dur="500"/>
                                        <p:tgtEl>
                                          <p:spTgt spid="74"/>
                                        </p:tgtEl>
                                      </p:cBhvr>
                                    </p:animEffect>
                                  </p:childTnLst>
                                </p:cTn>
                              </p:par>
                            </p:childTnLst>
                          </p:cTn>
                        </p:par>
                        <p:par>
                          <p:cTn id="90" fill="hold">
                            <p:stCondLst>
                              <p:cond delay="9000"/>
                            </p:stCondLst>
                            <p:childTnLst>
                              <p:par>
                                <p:cTn id="91" presetID="2" presetClass="entr" presetSubtype="8" fill="hold" nodeType="afterEffect">
                                  <p:stCondLst>
                                    <p:cond delay="25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250" fill="hold"/>
                                        <p:tgtEl>
                                          <p:spTgt spid="23"/>
                                        </p:tgtEl>
                                        <p:attrNameLst>
                                          <p:attrName>ppt_x</p:attrName>
                                        </p:attrNameLst>
                                      </p:cBhvr>
                                      <p:tavLst>
                                        <p:tav tm="0">
                                          <p:val>
                                            <p:strVal val="0-#ppt_w/2"/>
                                          </p:val>
                                        </p:tav>
                                        <p:tav tm="100000">
                                          <p:val>
                                            <p:strVal val="#ppt_x"/>
                                          </p:val>
                                        </p:tav>
                                      </p:tavLst>
                                    </p:anim>
                                    <p:anim calcmode="lin" valueType="num">
                                      <p:cBhvr additive="base">
                                        <p:cTn id="94" dur="250" fill="hold"/>
                                        <p:tgtEl>
                                          <p:spTgt spid="23"/>
                                        </p:tgtEl>
                                        <p:attrNameLst>
                                          <p:attrName>ppt_y</p:attrName>
                                        </p:attrNameLst>
                                      </p:cBhvr>
                                      <p:tavLst>
                                        <p:tav tm="0">
                                          <p:val>
                                            <p:strVal val="#ppt_y"/>
                                          </p:val>
                                        </p:tav>
                                        <p:tav tm="100000">
                                          <p:val>
                                            <p:strVal val="#ppt_y"/>
                                          </p:val>
                                        </p:tav>
                                      </p:tavLst>
                                    </p:anim>
                                  </p:childTnLst>
                                </p:cTn>
                              </p:par>
                            </p:childTnLst>
                          </p:cTn>
                        </p:par>
                        <p:par>
                          <p:cTn id="95" fill="hold">
                            <p:stCondLst>
                              <p:cond delay="9750"/>
                            </p:stCondLst>
                            <p:childTnLst>
                              <p:par>
                                <p:cTn id="96" presetID="22" presetClass="entr" presetSubtype="2" fill="hold"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right)">
                                      <p:cBhvr>
                                        <p:cTn id="98" dur="250"/>
                                        <p:tgtEl>
                                          <p:spTgt spid="15"/>
                                        </p:tgtEl>
                                      </p:cBhvr>
                                    </p:animEffect>
                                  </p:childTnLst>
                                </p:cTn>
                              </p:par>
                            </p:childTnLst>
                          </p:cTn>
                        </p:par>
                        <p:par>
                          <p:cTn id="99" fill="hold">
                            <p:stCondLst>
                              <p:cond delay="10250"/>
                            </p:stCondLst>
                            <p:childTnLst>
                              <p:par>
                                <p:cTn id="100" presetID="22" presetClass="entr" presetSubtype="2" fill="hold" grpId="0" nodeType="after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wipe(right)">
                                      <p:cBhvr>
                                        <p:cTn id="102" dur="500"/>
                                        <p:tgtEl>
                                          <p:spTgt spid="70"/>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wipe(right)">
                                      <p:cBhvr>
                                        <p:cTn id="10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0" grpId="0"/>
      <p:bldP spid="71" grpId="0"/>
      <p:bldP spid="73" grpId="0"/>
      <p:bldP spid="74" grpId="0"/>
      <p:bldP spid="77" grpId="0"/>
      <p:bldP spid="78" grpId="0"/>
      <p:bldP spid="79" grpId="0"/>
      <p:bldP spid="80" grpId="0"/>
      <p:bldP spid="81" grpId="0"/>
      <p:bldP spid="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5"/>
          <p:cNvGrpSpPr/>
          <p:nvPr/>
        </p:nvGrpSpPr>
        <p:grpSpPr bwMode="auto">
          <a:xfrm>
            <a:off x="1913204" y="3819830"/>
            <a:ext cx="1269412" cy="1271501"/>
            <a:chOff x="0" y="0"/>
            <a:chExt cx="1080120" cy="1080120"/>
          </a:xfrm>
          <a:effectLst>
            <a:outerShdw blurRad="254000" dist="63500" dir="2700000" algn="tl" rotWithShape="0">
              <a:prstClr val="black">
                <a:alpha val="30000"/>
              </a:prstClr>
            </a:outerShdw>
          </a:effectLst>
        </p:grpSpPr>
        <p:grpSp>
          <p:nvGrpSpPr>
            <p:cNvPr id="45" name="Group 6"/>
            <p:cNvGrpSpPr/>
            <p:nvPr/>
          </p:nvGrpSpPr>
          <p:grpSpPr bwMode="auto">
            <a:xfrm>
              <a:off x="0" y="0"/>
              <a:ext cx="1080120" cy="1080120"/>
              <a:chOff x="0" y="0"/>
              <a:chExt cx="1080120" cy="1080120"/>
            </a:xfrm>
          </p:grpSpPr>
          <p:sp>
            <p:nvSpPr>
              <p:cNvPr id="47" name="椭圆 6"/>
              <p:cNvSpPr>
                <a:spLocks noChangeArrowheads="1"/>
              </p:cNvSpPr>
              <p:nvPr/>
            </p:nvSpPr>
            <p:spPr bwMode="auto">
              <a:xfrm>
                <a:off x="0" y="0"/>
                <a:ext cx="1080120" cy="1080120"/>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48" name="椭圆 5"/>
              <p:cNvSpPr>
                <a:spLocks noChangeArrowheads="1"/>
              </p:cNvSpPr>
              <p:nvPr/>
            </p:nvSpPr>
            <p:spPr bwMode="auto">
              <a:xfrm>
                <a:off x="72008" y="72008"/>
                <a:ext cx="936104" cy="936104"/>
              </a:xfrm>
              <a:prstGeom prst="ellipse">
                <a:avLst/>
              </a:prstGeom>
              <a:gradFill>
                <a:gsLst>
                  <a:gs pos="0">
                    <a:srgbClr val="00A3E4"/>
                  </a:gs>
                  <a:gs pos="100000">
                    <a:srgbClr val="214BAE"/>
                  </a:gs>
                </a:gsLst>
                <a:lin ang="5400000" scaled="0"/>
              </a:gradFill>
              <a:ln w="19050">
                <a:solidFill>
                  <a:srgbClr val="FFFFFF"/>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sp>
          <p:nvSpPr>
            <p:cNvPr id="46" name="文本框 10"/>
            <p:cNvSpPr>
              <a:spLocks noChangeArrowheads="1"/>
            </p:cNvSpPr>
            <p:nvPr/>
          </p:nvSpPr>
          <p:spPr bwMode="auto">
            <a:xfrm>
              <a:off x="153829" y="365759"/>
              <a:ext cx="766822" cy="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r>
                <a:rPr lang="zh-CN" altLang="en-US" sz="1865"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关键词</a:t>
              </a:r>
              <a:endParaRPr lang="zh-CN" altLang="en-US" sz="1865"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9" name="Group 10"/>
          <p:cNvGrpSpPr/>
          <p:nvPr/>
        </p:nvGrpSpPr>
        <p:grpSpPr bwMode="auto">
          <a:xfrm>
            <a:off x="3223687" y="2128229"/>
            <a:ext cx="1741708" cy="1742012"/>
            <a:chOff x="0" y="0"/>
            <a:chExt cx="1080120" cy="1080120"/>
          </a:xfrm>
          <a:effectLst>
            <a:outerShdw blurRad="254000" dist="63500" dir="2700000" algn="tl" rotWithShape="0">
              <a:prstClr val="black">
                <a:alpha val="30000"/>
              </a:prstClr>
            </a:outerShdw>
          </a:effectLst>
        </p:grpSpPr>
        <p:grpSp>
          <p:nvGrpSpPr>
            <p:cNvPr id="50" name="Group 11"/>
            <p:cNvGrpSpPr/>
            <p:nvPr/>
          </p:nvGrpSpPr>
          <p:grpSpPr bwMode="auto">
            <a:xfrm>
              <a:off x="0" y="0"/>
              <a:ext cx="1080120" cy="1080120"/>
              <a:chOff x="0" y="0"/>
              <a:chExt cx="1080120" cy="1080120"/>
            </a:xfrm>
          </p:grpSpPr>
          <p:sp>
            <p:nvSpPr>
              <p:cNvPr id="52" name="椭圆 27"/>
              <p:cNvSpPr>
                <a:spLocks noChangeArrowheads="1"/>
              </p:cNvSpPr>
              <p:nvPr/>
            </p:nvSpPr>
            <p:spPr bwMode="auto">
              <a:xfrm>
                <a:off x="0" y="0"/>
                <a:ext cx="1080120" cy="1080120"/>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53" name="椭圆 28"/>
              <p:cNvSpPr>
                <a:spLocks noChangeArrowheads="1"/>
              </p:cNvSpPr>
              <p:nvPr/>
            </p:nvSpPr>
            <p:spPr bwMode="auto">
              <a:xfrm>
                <a:off x="72008" y="72008"/>
                <a:ext cx="936104" cy="936104"/>
              </a:xfrm>
              <a:prstGeom prst="ellipse">
                <a:avLst/>
              </a:prstGeom>
              <a:gradFill>
                <a:gsLst>
                  <a:gs pos="0">
                    <a:srgbClr val="00A3E4"/>
                  </a:gs>
                  <a:gs pos="100000">
                    <a:srgbClr val="214BAE"/>
                  </a:gs>
                </a:gsLst>
                <a:lin ang="5400000" scaled="0"/>
              </a:gradFill>
              <a:ln w="19050">
                <a:solidFill>
                  <a:srgbClr val="FFFFFF"/>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sp>
          <p:nvSpPr>
            <p:cNvPr id="51" name="文本框 26"/>
            <p:cNvSpPr>
              <a:spLocks noChangeArrowheads="1"/>
            </p:cNvSpPr>
            <p:nvPr/>
          </p:nvSpPr>
          <p:spPr bwMode="auto">
            <a:xfrm>
              <a:off x="227815" y="400115"/>
              <a:ext cx="624495" cy="26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r>
                <a:rPr lang="zh-CN" altLang="en-US" sz="2135"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关键词</a:t>
              </a:r>
              <a:endParaRPr lang="zh-CN" altLang="en-US" sz="2135"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4" name="Group 15"/>
          <p:cNvGrpSpPr/>
          <p:nvPr/>
        </p:nvGrpSpPr>
        <p:grpSpPr bwMode="auto">
          <a:xfrm>
            <a:off x="5529162" y="3819830"/>
            <a:ext cx="1560631" cy="1560903"/>
            <a:chOff x="0" y="0"/>
            <a:chExt cx="1080120" cy="1080120"/>
          </a:xfrm>
          <a:effectLst>
            <a:outerShdw blurRad="254000" dist="63500" dir="2700000" algn="tl" rotWithShape="0">
              <a:prstClr val="black">
                <a:alpha val="30000"/>
              </a:prstClr>
            </a:outerShdw>
          </a:effectLst>
        </p:grpSpPr>
        <p:grpSp>
          <p:nvGrpSpPr>
            <p:cNvPr id="55" name="Group 16"/>
            <p:cNvGrpSpPr/>
            <p:nvPr/>
          </p:nvGrpSpPr>
          <p:grpSpPr bwMode="auto">
            <a:xfrm>
              <a:off x="0" y="0"/>
              <a:ext cx="1080120" cy="1080120"/>
              <a:chOff x="0" y="0"/>
              <a:chExt cx="1080120" cy="1080120"/>
            </a:xfrm>
          </p:grpSpPr>
          <p:sp>
            <p:nvSpPr>
              <p:cNvPr id="57" name="椭圆 32"/>
              <p:cNvSpPr>
                <a:spLocks noChangeArrowheads="1"/>
              </p:cNvSpPr>
              <p:nvPr/>
            </p:nvSpPr>
            <p:spPr bwMode="auto">
              <a:xfrm>
                <a:off x="0" y="0"/>
                <a:ext cx="1080120" cy="1080120"/>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58" name="椭圆 33"/>
              <p:cNvSpPr>
                <a:spLocks noChangeArrowheads="1"/>
              </p:cNvSpPr>
              <p:nvPr/>
            </p:nvSpPr>
            <p:spPr bwMode="auto">
              <a:xfrm>
                <a:off x="72008" y="72008"/>
                <a:ext cx="936104" cy="936104"/>
              </a:xfrm>
              <a:prstGeom prst="ellipse">
                <a:avLst/>
              </a:prstGeom>
              <a:gradFill>
                <a:gsLst>
                  <a:gs pos="0">
                    <a:srgbClr val="00A3E4"/>
                  </a:gs>
                  <a:gs pos="100000">
                    <a:srgbClr val="214BAE"/>
                  </a:gs>
                </a:gsLst>
                <a:lin ang="5400000" scaled="0"/>
              </a:gradFill>
              <a:ln w="19050">
                <a:solidFill>
                  <a:srgbClr val="FFFFFF"/>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sp>
          <p:nvSpPr>
            <p:cNvPr id="56" name="文本框 31"/>
            <p:cNvSpPr>
              <a:spLocks noChangeArrowheads="1"/>
            </p:cNvSpPr>
            <p:nvPr/>
          </p:nvSpPr>
          <p:spPr bwMode="auto">
            <a:xfrm>
              <a:off x="191584" y="398075"/>
              <a:ext cx="696954" cy="29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r>
                <a:rPr lang="zh-CN" altLang="en-US" sz="2135" b="1" dirty="0">
                  <a:solidFill>
                    <a:prstClr val="white"/>
                  </a:solidFill>
                  <a:latin typeface="字魂105号-简雅黑" panose="00000500000000000000" pitchFamily="2" charset="-122"/>
                  <a:ea typeface="字魂105号-简雅黑" panose="00000500000000000000" pitchFamily="2" charset="-122"/>
                  <a:cs typeface="+mn-ea"/>
                  <a:sym typeface="+mn-lt"/>
                </a:rPr>
                <a:t>关键词</a:t>
              </a:r>
              <a:endParaRPr lang="zh-CN" altLang="en-US" sz="2135" b="1"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9" name="Group 20"/>
          <p:cNvGrpSpPr/>
          <p:nvPr/>
        </p:nvGrpSpPr>
        <p:grpSpPr bwMode="auto">
          <a:xfrm>
            <a:off x="7356742" y="1366447"/>
            <a:ext cx="2286808" cy="2287208"/>
            <a:chOff x="0" y="0"/>
            <a:chExt cx="1080120" cy="1080120"/>
          </a:xfrm>
          <a:effectLst>
            <a:outerShdw blurRad="254000" dist="63500" dir="2700000" algn="tl" rotWithShape="0">
              <a:prstClr val="black">
                <a:alpha val="30000"/>
              </a:prstClr>
            </a:outerShdw>
          </a:effectLst>
        </p:grpSpPr>
        <p:grpSp>
          <p:nvGrpSpPr>
            <p:cNvPr id="60" name="Group 21"/>
            <p:cNvGrpSpPr/>
            <p:nvPr/>
          </p:nvGrpSpPr>
          <p:grpSpPr bwMode="auto">
            <a:xfrm>
              <a:off x="0" y="0"/>
              <a:ext cx="1080120" cy="1080120"/>
              <a:chOff x="0" y="0"/>
              <a:chExt cx="1080120" cy="1080120"/>
            </a:xfrm>
          </p:grpSpPr>
          <p:sp>
            <p:nvSpPr>
              <p:cNvPr id="62" name="椭圆 38"/>
              <p:cNvSpPr>
                <a:spLocks noChangeArrowheads="1"/>
              </p:cNvSpPr>
              <p:nvPr/>
            </p:nvSpPr>
            <p:spPr bwMode="auto">
              <a:xfrm>
                <a:off x="0" y="0"/>
                <a:ext cx="1080120" cy="1080120"/>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3" name="椭圆 39"/>
              <p:cNvSpPr>
                <a:spLocks noChangeArrowheads="1"/>
              </p:cNvSpPr>
              <p:nvPr/>
            </p:nvSpPr>
            <p:spPr bwMode="auto">
              <a:xfrm>
                <a:off x="72008" y="72008"/>
                <a:ext cx="936104" cy="936104"/>
              </a:xfrm>
              <a:prstGeom prst="ellipse">
                <a:avLst/>
              </a:prstGeom>
              <a:gradFill>
                <a:gsLst>
                  <a:gs pos="0">
                    <a:srgbClr val="00A3E4"/>
                  </a:gs>
                  <a:gs pos="100000">
                    <a:srgbClr val="214BAE"/>
                  </a:gs>
                </a:gsLst>
                <a:lin ang="5400000" scaled="0"/>
              </a:gradFill>
              <a:ln w="19050">
                <a:solidFill>
                  <a:srgbClr val="FFFFFF"/>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grpSp>
        <p:sp>
          <p:nvSpPr>
            <p:cNvPr id="61" name="文本框 37"/>
            <p:cNvSpPr>
              <a:spLocks noChangeArrowheads="1"/>
            </p:cNvSpPr>
            <p:nvPr/>
          </p:nvSpPr>
          <p:spPr bwMode="auto">
            <a:xfrm>
              <a:off x="254541" y="414093"/>
              <a:ext cx="571036" cy="2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r>
                <a:rPr lang="zh-CN" altLang="en-US" sz="2665"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关键词</a:t>
              </a:r>
              <a:endParaRPr lang="zh-CN" altLang="en-US" sz="2665" b="1"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grpSp>
      <p:cxnSp>
        <p:nvCxnSpPr>
          <p:cNvPr id="64" name="直接连接符 13"/>
          <p:cNvCxnSpPr>
            <a:cxnSpLocks noChangeShapeType="1"/>
            <a:stCxn id="47" idx="7"/>
            <a:endCxn id="52" idx="3"/>
          </p:cNvCxnSpPr>
          <p:nvPr/>
        </p:nvCxnSpPr>
        <p:spPr bwMode="auto">
          <a:xfrm flipV="1">
            <a:off x="2996715" y="3615128"/>
            <a:ext cx="482037" cy="390907"/>
          </a:xfrm>
          <a:prstGeom prst="line">
            <a:avLst/>
          </a:prstGeom>
          <a:noFill/>
          <a:ln w="28575">
            <a:solidFill>
              <a:schemeClr val="tx1">
                <a:lumMod val="65000"/>
                <a:lumOff val="35000"/>
              </a:schemeClr>
            </a:solidFill>
            <a:miter lim="800000"/>
          </a:ln>
          <a:extLst>
            <a:ext uri="{909E8E84-426E-40DD-AFC4-6F175D3DCCD1}">
              <a14:hiddenFill xmlns:a14="http://schemas.microsoft.com/office/drawing/2010/main">
                <a:noFill/>
              </a14:hiddenFill>
            </a:ext>
          </a:extLst>
        </p:spPr>
      </p:cxnSp>
      <p:cxnSp>
        <p:nvCxnSpPr>
          <p:cNvPr id="99" name="直接连接符 17"/>
          <p:cNvCxnSpPr>
            <a:cxnSpLocks noChangeShapeType="1"/>
            <a:endCxn id="57" idx="1"/>
          </p:cNvCxnSpPr>
          <p:nvPr/>
        </p:nvCxnSpPr>
        <p:spPr bwMode="auto">
          <a:xfrm>
            <a:off x="4849280" y="3394130"/>
            <a:ext cx="908431" cy="654289"/>
          </a:xfrm>
          <a:prstGeom prst="line">
            <a:avLst/>
          </a:prstGeom>
          <a:noFill/>
          <a:ln w="28575">
            <a:solidFill>
              <a:schemeClr val="tx1">
                <a:lumMod val="65000"/>
                <a:lumOff val="35000"/>
              </a:schemeClr>
            </a:solidFill>
            <a:miter lim="800000"/>
          </a:ln>
          <a:extLst>
            <a:ext uri="{909E8E84-426E-40DD-AFC4-6F175D3DCCD1}">
              <a14:hiddenFill xmlns:a14="http://schemas.microsoft.com/office/drawing/2010/main">
                <a:noFill/>
              </a14:hiddenFill>
            </a:ext>
          </a:extLst>
        </p:spPr>
      </p:cxnSp>
      <p:cxnSp>
        <p:nvCxnSpPr>
          <p:cNvPr id="101" name="直接连接符 20"/>
          <p:cNvCxnSpPr>
            <a:cxnSpLocks noChangeShapeType="1"/>
            <a:stCxn id="57" idx="7"/>
            <a:endCxn id="62" idx="3"/>
          </p:cNvCxnSpPr>
          <p:nvPr/>
        </p:nvCxnSpPr>
        <p:spPr bwMode="auto">
          <a:xfrm flipV="1">
            <a:off x="6860179" y="3317575"/>
            <a:ext cx="830717" cy="731907"/>
          </a:xfrm>
          <a:prstGeom prst="line">
            <a:avLst/>
          </a:prstGeom>
          <a:noFill/>
          <a:ln w="28575">
            <a:solidFill>
              <a:schemeClr val="tx1">
                <a:lumMod val="65000"/>
                <a:lumOff val="35000"/>
              </a:schemeClr>
            </a:solidFill>
            <a:miter lim="800000"/>
          </a:ln>
          <a:extLst>
            <a:ext uri="{909E8E84-426E-40DD-AFC4-6F175D3DCCD1}">
              <a14:hiddenFill xmlns:a14="http://schemas.microsoft.com/office/drawing/2010/main">
                <a:noFill/>
              </a14:hiddenFill>
            </a:ext>
          </a:extLst>
        </p:spPr>
      </p:cxnSp>
      <p:cxnSp>
        <p:nvCxnSpPr>
          <p:cNvPr id="103" name="直接连接符 23"/>
          <p:cNvCxnSpPr>
            <a:cxnSpLocks noChangeShapeType="1"/>
            <a:endCxn id="47" idx="1"/>
          </p:cNvCxnSpPr>
          <p:nvPr/>
        </p:nvCxnSpPr>
        <p:spPr bwMode="auto">
          <a:xfrm>
            <a:off x="1746751" y="3721272"/>
            <a:ext cx="352356" cy="284763"/>
          </a:xfrm>
          <a:prstGeom prst="line">
            <a:avLst/>
          </a:prstGeom>
          <a:noFill/>
          <a:ln w="28575">
            <a:solidFill>
              <a:schemeClr val="tx1">
                <a:lumMod val="65000"/>
                <a:lumOff val="35000"/>
              </a:schemeClr>
            </a:solidFill>
            <a:miter lim="800000"/>
          </a:ln>
          <a:extLst>
            <a:ext uri="{909E8E84-426E-40DD-AFC4-6F175D3DCCD1}">
              <a14:hiddenFill xmlns:a14="http://schemas.microsoft.com/office/drawing/2010/main">
                <a:noFill/>
              </a14:hiddenFill>
            </a:ext>
          </a:extLst>
        </p:spPr>
      </p:cxnSp>
      <p:cxnSp>
        <p:nvCxnSpPr>
          <p:cNvPr id="105" name="直接连接符 43"/>
          <p:cNvCxnSpPr>
            <a:cxnSpLocks noChangeShapeType="1"/>
            <a:stCxn id="104" idx="7"/>
            <a:endCxn id="57" idx="3"/>
          </p:cNvCxnSpPr>
          <p:nvPr/>
        </p:nvCxnSpPr>
        <p:spPr bwMode="auto">
          <a:xfrm flipV="1">
            <a:off x="5364722" y="5152143"/>
            <a:ext cx="392987" cy="371788"/>
          </a:xfrm>
          <a:prstGeom prst="line">
            <a:avLst/>
          </a:prstGeom>
          <a:noFill/>
          <a:ln w="28575">
            <a:solidFill>
              <a:schemeClr val="tx1">
                <a:lumMod val="65000"/>
                <a:lumOff val="35000"/>
              </a:schemeClr>
            </a:solidFill>
            <a:miter lim="800000"/>
          </a:ln>
          <a:extLst>
            <a:ext uri="{909E8E84-426E-40DD-AFC4-6F175D3DCCD1}">
              <a14:hiddenFill xmlns:a14="http://schemas.microsoft.com/office/drawing/2010/main">
                <a:noFill/>
              </a14:hiddenFill>
            </a:ext>
          </a:extLst>
        </p:spPr>
      </p:cxnSp>
      <p:cxnSp>
        <p:nvCxnSpPr>
          <p:cNvPr id="107" name="直接连接符 72"/>
          <p:cNvCxnSpPr>
            <a:cxnSpLocks noChangeShapeType="1"/>
            <a:stCxn id="62" idx="6"/>
            <a:endCxn id="106" idx="1"/>
          </p:cNvCxnSpPr>
          <p:nvPr/>
        </p:nvCxnSpPr>
        <p:spPr bwMode="auto">
          <a:xfrm>
            <a:off x="9643550" y="2510053"/>
            <a:ext cx="353951" cy="158897"/>
          </a:xfrm>
          <a:prstGeom prst="line">
            <a:avLst/>
          </a:prstGeom>
          <a:noFill/>
          <a:ln w="28575">
            <a:solidFill>
              <a:schemeClr val="tx1">
                <a:lumMod val="65000"/>
                <a:lumOff val="35000"/>
              </a:schemeClr>
            </a:solidFill>
            <a:miter lim="800000"/>
          </a:ln>
          <a:extLst>
            <a:ext uri="{909E8E84-426E-40DD-AFC4-6F175D3DCCD1}">
              <a14:hiddenFill xmlns:a14="http://schemas.microsoft.com/office/drawing/2010/main">
                <a:noFill/>
              </a14:hiddenFill>
            </a:ext>
          </a:extLst>
        </p:spPr>
      </p:cxnSp>
      <p:sp>
        <p:nvSpPr>
          <p:cNvPr id="108" name="矩形 76"/>
          <p:cNvSpPr>
            <a:spLocks noChangeArrowheads="1"/>
          </p:cNvSpPr>
          <p:nvPr/>
        </p:nvSpPr>
        <p:spPr bwMode="auto">
          <a:xfrm>
            <a:off x="1585419" y="5102533"/>
            <a:ext cx="1821980" cy="32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7" tIns="53764" rIns="107527" bIns="5376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ts val="1880"/>
              </a:lnSpc>
              <a:spcBef>
                <a:spcPct val="0"/>
              </a:spcBef>
              <a:buNone/>
            </a:pPr>
            <a:r>
              <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点击添加描述总结</a:t>
            </a:r>
            <a:r>
              <a:rPr lang="en-US" altLang="zh-CN"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endPar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09" name="矩形 80"/>
          <p:cNvSpPr>
            <a:spLocks noChangeArrowheads="1"/>
          </p:cNvSpPr>
          <p:nvPr/>
        </p:nvSpPr>
        <p:spPr bwMode="auto">
          <a:xfrm>
            <a:off x="3166582" y="3905716"/>
            <a:ext cx="1821980" cy="32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7" tIns="53764" rIns="107527" bIns="5376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ts val="1880"/>
              </a:lnSpc>
              <a:spcBef>
                <a:spcPct val="0"/>
              </a:spcBef>
              <a:buNone/>
            </a:pPr>
            <a:r>
              <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点击添加描述总结</a:t>
            </a:r>
            <a:r>
              <a:rPr lang="en-US" altLang="zh-CN"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endPar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10" name="矩形 81"/>
          <p:cNvSpPr>
            <a:spLocks noChangeArrowheads="1"/>
          </p:cNvSpPr>
          <p:nvPr/>
        </p:nvSpPr>
        <p:spPr bwMode="auto">
          <a:xfrm>
            <a:off x="5438458" y="5427409"/>
            <a:ext cx="1821980" cy="32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7" tIns="53764" rIns="107527" bIns="5376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ts val="1880"/>
              </a:lnSpc>
              <a:spcBef>
                <a:spcPct val="0"/>
              </a:spcBef>
              <a:buNone/>
            </a:pPr>
            <a:r>
              <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点击添加描述总结</a:t>
            </a:r>
            <a:r>
              <a:rPr lang="en-US" altLang="zh-CN"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endPar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11" name="矩形 82"/>
          <p:cNvSpPr>
            <a:spLocks noChangeArrowheads="1"/>
          </p:cNvSpPr>
          <p:nvPr/>
        </p:nvSpPr>
        <p:spPr bwMode="auto">
          <a:xfrm>
            <a:off x="7616992" y="3683531"/>
            <a:ext cx="1821980" cy="3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7" tIns="53764" rIns="107527" bIns="53764">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ts val="1880"/>
              </a:lnSpc>
              <a:spcBef>
                <a:spcPct val="0"/>
              </a:spcBef>
              <a:buNone/>
            </a:pPr>
            <a:r>
              <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点击添加描述总结</a:t>
            </a:r>
            <a:endParaRPr lang="zh-CN" altLang="en-US" sz="133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14" name="矩形 85"/>
          <p:cNvSpPr>
            <a:spLocks noChangeArrowheads="1"/>
          </p:cNvSpPr>
          <p:nvPr/>
        </p:nvSpPr>
        <p:spPr bwMode="auto">
          <a:xfrm>
            <a:off x="7528274" y="4897352"/>
            <a:ext cx="3097721" cy="42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4400">
              <a:spcBef>
                <a:spcPct val="0"/>
              </a:spcBef>
              <a:buNone/>
            </a:pPr>
            <a:r>
              <a:rPr lang="zh-CN" altLang="en-US" sz="20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添加主要观点</a:t>
            </a:r>
            <a:endParaRPr lang="zh-CN" altLang="en-US" sz="2265"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15" name="文本框 13"/>
          <p:cNvSpPr txBox="1"/>
          <p:nvPr/>
        </p:nvSpPr>
        <p:spPr>
          <a:xfrm>
            <a:off x="7690896" y="5372245"/>
            <a:ext cx="3042279" cy="978721"/>
          </a:xfrm>
          <a:prstGeom prst="rect">
            <a:avLst/>
          </a:prstGeom>
          <a:noFill/>
        </p:spPr>
        <p:txBody>
          <a:bodyPr wrap="square" lIns="91435" tIns="45716" rIns="91435" bIns="45716" rtlCol="0">
            <a:spAutoFit/>
          </a:bodyPr>
          <a:lstStyle/>
          <a:p>
            <a:pPr defTabSz="914400">
              <a:lnSpc>
                <a:spcPct val="120000"/>
              </a:lnSpc>
              <a:spcBef>
                <a:spcPct val="0"/>
              </a:spcBef>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102" name="椭圆 56"/>
          <p:cNvSpPr>
            <a:spLocks noChangeArrowheads="1"/>
          </p:cNvSpPr>
          <p:nvPr/>
        </p:nvSpPr>
        <p:spPr bwMode="auto">
          <a:xfrm>
            <a:off x="1442774" y="3394130"/>
            <a:ext cx="511499" cy="511588"/>
          </a:xfrm>
          <a:prstGeom prst="ellipse">
            <a:avLst/>
          </a:prstGeom>
          <a:solidFill>
            <a:schemeClr val="tx1">
              <a:lumMod val="65000"/>
              <a:lumOff val="35000"/>
            </a:schemeClr>
          </a:solidFill>
          <a:ln>
            <a:noFill/>
          </a:ln>
          <a:effectLst>
            <a:outerShdw blurRad="254000" dist="63500" dir="2700000" algn="tl" rotWithShape="0">
              <a:prstClr val="black">
                <a:alpha val="30000"/>
              </a:prstClr>
            </a:outerShdw>
          </a:effectLst>
        </p:spPr>
        <p:txBody>
          <a:bodyPr lIns="107527" tIns="53764" rIns="107527" bIns="5376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104" name="椭圆 58"/>
          <p:cNvSpPr>
            <a:spLocks noChangeArrowheads="1"/>
          </p:cNvSpPr>
          <p:nvPr/>
        </p:nvSpPr>
        <p:spPr bwMode="auto">
          <a:xfrm>
            <a:off x="4803847" y="5427408"/>
            <a:ext cx="657108" cy="659091"/>
          </a:xfrm>
          <a:prstGeom prst="ellipse">
            <a:avLst/>
          </a:prstGeom>
          <a:solidFill>
            <a:schemeClr val="tx1">
              <a:lumMod val="65000"/>
              <a:lumOff val="35000"/>
            </a:schemeClr>
          </a:solidFill>
          <a:ln>
            <a:noFill/>
          </a:ln>
          <a:effectLst>
            <a:outerShdw blurRad="254000" dist="63500" dir="2700000" algn="tl" rotWithShape="0">
              <a:prstClr val="black">
                <a:alpha val="30000"/>
              </a:prstClr>
            </a:outerShdw>
          </a:effectLst>
        </p:spPr>
        <p:txBody>
          <a:bodyPr lIns="107527" tIns="53764" rIns="107527" bIns="5376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106" name="椭圆 70"/>
          <p:cNvSpPr>
            <a:spLocks noChangeArrowheads="1"/>
          </p:cNvSpPr>
          <p:nvPr/>
        </p:nvSpPr>
        <p:spPr bwMode="auto">
          <a:xfrm>
            <a:off x="9886232" y="2557664"/>
            <a:ext cx="759781" cy="759913"/>
          </a:xfrm>
          <a:prstGeom prst="ellipse">
            <a:avLst/>
          </a:prstGeom>
          <a:solidFill>
            <a:schemeClr val="tx1">
              <a:lumMod val="65000"/>
              <a:lumOff val="35000"/>
            </a:schemeClr>
          </a:solidFill>
          <a:ln>
            <a:noFill/>
          </a:ln>
          <a:effectLst>
            <a:outerShdw blurRad="254000" dist="63500" dir="2700000" algn="tl" rotWithShape="0">
              <a:prstClr val="black">
                <a:alpha val="30000"/>
              </a:prstClr>
            </a:outerShdw>
          </a:effectLst>
        </p:spPr>
        <p:txBody>
          <a:bodyPr lIns="107527" tIns="53764" rIns="107527" bIns="53764"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spcBef>
                <a:spcPct val="0"/>
              </a:spcBef>
              <a:buNone/>
            </a:pPr>
            <a:endParaRPr lang="zh-CN" altLang="zh-CN" sz="2135" dirty="0">
              <a:solidFill>
                <a:srgbClr val="FFFFFF"/>
              </a:solidFill>
              <a:latin typeface="字魂105号-简雅黑" panose="00000500000000000000" pitchFamily="2" charset="-122"/>
              <a:ea typeface="字魂105号-简雅黑" panose="00000500000000000000" pitchFamily="2" charset="-122"/>
              <a:cs typeface="+mn-ea"/>
              <a:sym typeface="+mn-lt"/>
            </a:endParaRPr>
          </a:p>
        </p:txBody>
      </p:sp>
      <p:sp>
        <p:nvSpPr>
          <p:cNvPr id="65"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left)">
                                      <p:cBhvr>
                                        <p:cTn id="11" dur="500"/>
                                        <p:tgtEl>
                                          <p:spTgt spid="10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750"/>
                                        <p:tgtEl>
                                          <p:spTgt spid="4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1000"/>
                                        <p:tgtEl>
                                          <p:spTgt spid="4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wipe(left)">
                                      <p:cBhvr>
                                        <p:cTn id="33" dur="500"/>
                                        <p:tgtEl>
                                          <p:spTgt spid="99"/>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750"/>
                                        <p:tgtEl>
                                          <p:spTgt spid="5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childTnLst>
                          </p:cTn>
                        </p:par>
                        <p:par>
                          <p:cTn id="41" fill="hold">
                            <p:stCondLst>
                              <p:cond delay="5000"/>
                            </p:stCondLst>
                            <p:childTnLst>
                              <p:par>
                                <p:cTn id="42" presetID="22" presetClass="entr" presetSubtype="8" fill="hold" nodeType="after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wipe(left)">
                                      <p:cBhvr>
                                        <p:cTn id="44" dur="500"/>
                                        <p:tgtEl>
                                          <p:spTgt spid="101"/>
                                        </p:tgtEl>
                                      </p:cBhvr>
                                    </p:animEffect>
                                  </p:childTnLst>
                                </p:cTn>
                              </p:par>
                              <p:par>
                                <p:cTn id="45" presetID="22" presetClass="entr" presetSubtype="2"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right)">
                                      <p:cBhvr>
                                        <p:cTn id="47" dur="500"/>
                                        <p:tgtEl>
                                          <p:spTgt spid="105"/>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left)">
                                      <p:cBhvr>
                                        <p:cTn id="51" dur="1000"/>
                                        <p:tgtEl>
                                          <p:spTgt spid="59"/>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500"/>
                                        <p:tgtEl>
                                          <p:spTgt spid="1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right)">
                                      <p:cBhvr>
                                        <p:cTn id="57" dur="500"/>
                                        <p:tgtEl>
                                          <p:spTgt spid="104"/>
                                        </p:tgtEl>
                                      </p:cBhvr>
                                    </p:animEffect>
                                  </p:childTnLst>
                                </p:cTn>
                              </p:par>
                            </p:childTnLst>
                          </p:cTn>
                        </p:par>
                        <p:par>
                          <p:cTn id="58" fill="hold">
                            <p:stCondLst>
                              <p:cond delay="6500"/>
                            </p:stCondLst>
                            <p:childTnLst>
                              <p:par>
                                <p:cTn id="59" presetID="22" presetClass="entr" presetSubtype="8" fill="hold" nodeType="after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wipe(left)">
                                      <p:cBhvr>
                                        <p:cTn id="61" dur="500"/>
                                        <p:tgtEl>
                                          <p:spTgt spid="107"/>
                                        </p:tgtEl>
                                      </p:cBhvr>
                                    </p:animEffect>
                                  </p:childTnLst>
                                </p:cTn>
                              </p:par>
                            </p:childTnLst>
                          </p:cTn>
                        </p:par>
                        <p:par>
                          <p:cTn id="62" fill="hold">
                            <p:stCondLst>
                              <p:cond delay="7000"/>
                            </p:stCondLst>
                            <p:childTnLst>
                              <p:par>
                                <p:cTn id="63" presetID="22" presetClass="entr" presetSubtype="8" fill="hold" grpId="0" nodeType="afterEffect">
                                  <p:stCondLst>
                                    <p:cond delay="0"/>
                                  </p:stCondLst>
                                  <p:childTnLst>
                                    <p:set>
                                      <p:cBhvr>
                                        <p:cTn id="64" dur="1" fill="hold">
                                          <p:stCondLst>
                                            <p:cond delay="0"/>
                                          </p:stCondLst>
                                        </p:cTn>
                                        <p:tgtEl>
                                          <p:spTgt spid="106"/>
                                        </p:tgtEl>
                                        <p:attrNameLst>
                                          <p:attrName>style.visibility</p:attrName>
                                        </p:attrNameLst>
                                      </p:cBhvr>
                                      <p:to>
                                        <p:strVal val="visible"/>
                                      </p:to>
                                    </p:set>
                                    <p:animEffect transition="in" filter="wipe(left)">
                                      <p:cBhvr>
                                        <p:cTn id="65" dur="500"/>
                                        <p:tgtEl>
                                          <p:spTgt spid="106"/>
                                        </p:tgtEl>
                                      </p:cBhvr>
                                    </p:animEffect>
                                  </p:childTnLst>
                                </p:cTn>
                              </p:par>
                            </p:childTnLst>
                          </p:cTn>
                        </p:par>
                        <p:par>
                          <p:cTn id="66" fill="hold">
                            <p:stCondLst>
                              <p:cond delay="7500"/>
                            </p:stCondLst>
                            <p:childTnLst>
                              <p:par>
                                <p:cTn id="67" presetID="22" presetClass="entr" presetSubtype="2" fill="hold" grpId="0" nodeType="after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wipe(right)">
                                      <p:cBhvr>
                                        <p:cTn id="69" dur="500"/>
                                        <p:tgtEl>
                                          <p:spTgt spid="114"/>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115"/>
                                        </p:tgtEl>
                                        <p:attrNameLst>
                                          <p:attrName>style.visibility</p:attrName>
                                        </p:attrNameLst>
                                      </p:cBhvr>
                                      <p:to>
                                        <p:strVal val="visible"/>
                                      </p:to>
                                    </p:set>
                                    <p:animEffect transition="in" filter="wipe(right)">
                                      <p:cBhvr>
                                        <p:cTn id="72" dur="75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4" grpId="0"/>
      <p:bldP spid="115" grpId="0"/>
      <p:bldP spid="102" grpId="0" animBg="1"/>
      <p:bldP spid="104" grpId="0" animBg="1"/>
      <p:bldP spid="10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10"/>
          <p:cNvSpPr>
            <a:spLocks noChangeAspect="1"/>
          </p:cNvSpPr>
          <p:nvPr/>
        </p:nvSpPr>
        <p:spPr>
          <a:xfrm>
            <a:off x="9245614" y="1712100"/>
            <a:ext cx="1672836" cy="182373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595959"/>
          </a:solidFill>
          <a:ln>
            <a:noFill/>
          </a:ln>
          <a:effectLst>
            <a:outerShdw blurRad="254000" dist="63500" dir="2700000" algn="tl" rotWithShape="0">
              <a:prstClr val="black">
                <a:alpha val="30000"/>
              </a:prstClr>
            </a:outerShdw>
          </a:effectLst>
        </p:spPr>
        <p:txBody>
          <a:bodyPr anchor="ctr"/>
          <a:lstStyle/>
          <a:p>
            <a:pPr algn="ctr" defTabSz="914400"/>
            <a:endParaRPr lang="zh-CN" altLang="en-US" sz="4265" dirty="0">
              <a:solidFill>
                <a:schemeClr val="bg1"/>
              </a:solidFill>
              <a:latin typeface="字魂105号-简雅黑" panose="00000500000000000000" pitchFamily="2" charset="-122"/>
              <a:ea typeface="字魂105号-简雅黑" panose="00000500000000000000" pitchFamily="2" charset="-122"/>
            </a:endParaRPr>
          </a:p>
        </p:txBody>
      </p:sp>
      <p:sp>
        <p:nvSpPr>
          <p:cNvPr id="4" name="Freeform 7"/>
          <p:cNvSpPr/>
          <p:nvPr/>
        </p:nvSpPr>
        <p:spPr>
          <a:xfrm>
            <a:off x="0" y="2569824"/>
            <a:ext cx="805180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dirty="0">
              <a:latin typeface="字魂105号-简雅黑" panose="00000500000000000000" pitchFamily="2" charset="-122"/>
              <a:ea typeface="字魂105号-简雅黑" panose="00000500000000000000" pitchFamily="2" charset="-122"/>
            </a:endParaRPr>
          </a:p>
        </p:txBody>
      </p:sp>
      <p:grpSp>
        <p:nvGrpSpPr>
          <p:cNvPr id="5" name="组合 4"/>
          <p:cNvGrpSpPr/>
          <p:nvPr/>
        </p:nvGrpSpPr>
        <p:grpSpPr>
          <a:xfrm>
            <a:off x="8072615" y="3129007"/>
            <a:ext cx="1133095" cy="847308"/>
            <a:chOff x="6054436" y="2405136"/>
            <a:chExt cx="849821" cy="635481"/>
          </a:xfrm>
          <a:effectLst>
            <a:outerShdw blurRad="254000" dist="63500" dir="2700000" algn="tl" rotWithShape="0">
              <a:prstClr val="black">
                <a:alpha val="30000"/>
              </a:prstClr>
            </a:outerShdw>
          </a:effectLst>
        </p:grpSpPr>
        <p:sp>
          <p:nvSpPr>
            <p:cNvPr id="6"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dirty="0">
                <a:latin typeface="字魂105号-简雅黑" panose="00000500000000000000" pitchFamily="2" charset="-122"/>
                <a:ea typeface="字魂105号-简雅黑" panose="00000500000000000000" pitchFamily="2" charset="-122"/>
              </a:endParaRPr>
            </a:p>
          </p:txBody>
        </p:sp>
        <p:sp>
          <p:nvSpPr>
            <p:cNvPr id="7"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dirty="0">
                <a:latin typeface="字魂105号-简雅黑" panose="00000500000000000000" pitchFamily="2" charset="-122"/>
                <a:ea typeface="字魂105号-简雅黑" panose="00000500000000000000" pitchFamily="2" charset="-122"/>
              </a:endParaRPr>
            </a:p>
          </p:txBody>
        </p:sp>
        <p:sp>
          <p:nvSpPr>
            <p:cNvPr id="8"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400" dirty="0">
                <a:latin typeface="字魂105号-简雅黑" panose="00000500000000000000" pitchFamily="2" charset="-122"/>
                <a:ea typeface="字魂105号-简雅黑" panose="00000500000000000000" pitchFamily="2" charset="-122"/>
              </a:endParaRPr>
            </a:p>
          </p:txBody>
        </p:sp>
        <p:sp>
          <p:nvSpPr>
            <p:cNvPr id="9"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sz="2400" dirty="0">
                <a:latin typeface="字魂105号-简雅黑" panose="00000500000000000000" pitchFamily="2" charset="-122"/>
                <a:ea typeface="字魂105号-简雅黑" panose="00000500000000000000" pitchFamily="2" charset="-122"/>
              </a:endParaRPr>
            </a:p>
          </p:txBody>
        </p:sp>
        <p:sp>
          <p:nvSpPr>
            <p:cNvPr id="10"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sz="2400" dirty="0">
                <a:latin typeface="字魂105号-简雅黑" panose="00000500000000000000" pitchFamily="2" charset="-122"/>
                <a:ea typeface="字魂105号-简雅黑" panose="00000500000000000000" pitchFamily="2" charset="-122"/>
              </a:endParaRPr>
            </a:p>
          </p:txBody>
        </p:sp>
        <p:sp>
          <p:nvSpPr>
            <p:cNvPr id="11"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adFill>
              <a:gsLst>
                <a:gs pos="0">
                  <a:srgbClr val="00A3E4"/>
                </a:gs>
                <a:gs pos="100000">
                  <a:srgbClr val="214BAE"/>
                </a:gs>
              </a:gsLst>
              <a:lin ang="5400000" scaled="0"/>
            </a:gradFill>
            <a:ln>
              <a:noFill/>
            </a:ln>
          </p:spPr>
          <p:txBody>
            <a:bodyPr/>
            <a:lstStyle/>
            <a:p>
              <a:endParaRPr lang="en-US" sz="2400" dirty="0">
                <a:latin typeface="字魂105号-简雅黑" panose="00000500000000000000" pitchFamily="2" charset="-122"/>
                <a:ea typeface="字魂105号-简雅黑" panose="00000500000000000000" pitchFamily="2" charset="-122"/>
              </a:endParaRPr>
            </a:p>
          </p:txBody>
        </p:sp>
        <p:sp>
          <p:nvSpPr>
            <p:cNvPr id="12"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sz="2400" dirty="0">
                <a:latin typeface="字魂105号-简雅黑" panose="00000500000000000000" pitchFamily="2" charset="-122"/>
                <a:ea typeface="字魂105号-简雅黑" panose="00000500000000000000" pitchFamily="2" charset="-122"/>
              </a:endParaRPr>
            </a:p>
          </p:txBody>
        </p:sp>
        <p:sp>
          <p:nvSpPr>
            <p:cNvPr id="13"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sz="2400" dirty="0">
                <a:latin typeface="字魂105号-简雅黑" panose="00000500000000000000" pitchFamily="2" charset="-122"/>
                <a:ea typeface="字魂105号-简雅黑" panose="00000500000000000000" pitchFamily="2" charset="-122"/>
              </a:endParaRPr>
            </a:p>
          </p:txBody>
        </p:sp>
        <p:sp>
          <p:nvSpPr>
            <p:cNvPr id="14"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sz="2400" dirty="0">
                <a:latin typeface="字魂105号-简雅黑" panose="00000500000000000000" pitchFamily="2" charset="-122"/>
                <a:ea typeface="字魂105号-简雅黑" panose="00000500000000000000" pitchFamily="2" charset="-122"/>
              </a:endParaRPr>
            </a:p>
          </p:txBody>
        </p:sp>
        <p:sp>
          <p:nvSpPr>
            <p:cNvPr id="15"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字魂105号-简雅黑" panose="00000500000000000000" pitchFamily="2" charset="-122"/>
                <a:ea typeface="字魂105号-简雅黑" panose="00000500000000000000" pitchFamily="2" charset="-122"/>
              </a:endParaRPr>
            </a:p>
          </p:txBody>
        </p:sp>
      </p:grpSp>
      <p:grpSp>
        <p:nvGrpSpPr>
          <p:cNvPr id="19" name="Group 30"/>
          <p:cNvGrpSpPr/>
          <p:nvPr/>
        </p:nvGrpSpPr>
        <p:grpSpPr>
          <a:xfrm>
            <a:off x="6387246" y="4876260"/>
            <a:ext cx="423143" cy="371105"/>
            <a:chOff x="3175" y="-1587"/>
            <a:chExt cx="490538" cy="430212"/>
          </a:xfrm>
          <a:solidFill>
            <a:srgbClr val="595959"/>
          </a:solidFill>
          <a:effectLst>
            <a:outerShdw blurRad="254000" dist="63500" dir="2700000" algn="tl" rotWithShape="0">
              <a:prstClr val="black">
                <a:alpha val="30000"/>
              </a:prstClr>
            </a:outerShdw>
          </a:effectLst>
        </p:grpSpPr>
        <p:sp>
          <p:nvSpPr>
            <p:cNvPr id="20"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id-ID" sz="2400" dirty="0">
                <a:latin typeface="字魂105号-简雅黑" panose="00000500000000000000" pitchFamily="2" charset="-122"/>
                <a:ea typeface="字魂105号-简雅黑" panose="00000500000000000000" pitchFamily="2" charset="-122"/>
              </a:endParaRPr>
            </a:p>
          </p:txBody>
        </p:sp>
        <p:sp>
          <p:nvSpPr>
            <p:cNvPr id="21"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id-ID" sz="2400" dirty="0">
                <a:latin typeface="字魂105号-简雅黑" panose="00000500000000000000" pitchFamily="2" charset="-122"/>
                <a:ea typeface="字魂105号-简雅黑" panose="00000500000000000000" pitchFamily="2" charset="-122"/>
              </a:endParaRPr>
            </a:p>
          </p:txBody>
        </p:sp>
      </p:grpSp>
      <p:sp>
        <p:nvSpPr>
          <p:cNvPr id="22" name="Freeform 50"/>
          <p:cNvSpPr>
            <a:spLocks noEditPoints="1"/>
          </p:cNvSpPr>
          <p:nvPr/>
        </p:nvSpPr>
        <p:spPr bwMode="auto">
          <a:xfrm>
            <a:off x="1259317" y="3623719"/>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595959"/>
          </a:solidFill>
          <a:ln w="9525">
            <a:noFill/>
            <a:round/>
          </a:ln>
          <a:effectLst>
            <a:outerShdw blurRad="254000" dist="63500" dir="2700000" algn="tl" rotWithShape="0">
              <a:prstClr val="black">
                <a:alpha val="30000"/>
              </a:prstClr>
            </a:outerShdw>
          </a:effectLst>
        </p:spPr>
        <p:txBody>
          <a:bodyPr vert="horz" wrap="square" lIns="121920" tIns="60960" rIns="121920" bIns="60960" numCol="1" anchor="t" anchorCtr="0" compatLnSpc="1"/>
          <a:lstStyle/>
          <a:p>
            <a:endParaRPr lang="ko-KR" altLang="en-US" sz="2400" dirty="0">
              <a:latin typeface="字魂105号-简雅黑" panose="00000500000000000000" pitchFamily="2" charset="-122"/>
              <a:ea typeface="+mj-ea"/>
            </a:endParaRPr>
          </a:p>
        </p:txBody>
      </p:sp>
      <p:sp>
        <p:nvSpPr>
          <p:cNvPr id="23" name="Freeform 48"/>
          <p:cNvSpPr>
            <a:spLocks noEditPoints="1"/>
          </p:cNvSpPr>
          <p:nvPr/>
        </p:nvSpPr>
        <p:spPr bwMode="auto">
          <a:xfrm>
            <a:off x="3846478" y="4017764"/>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gradFill>
            <a:gsLst>
              <a:gs pos="0">
                <a:srgbClr val="00A3E4"/>
              </a:gs>
              <a:gs pos="100000">
                <a:srgbClr val="214BAE"/>
              </a:gs>
            </a:gsLst>
            <a:lin ang="5400000" scaled="0"/>
          </a:gradFill>
          <a:ln w="9525">
            <a:noFill/>
            <a:round/>
          </a:ln>
          <a:effectLst>
            <a:outerShdw blurRad="254000" dist="63500" dir="2700000" algn="tl" rotWithShape="0">
              <a:prstClr val="black">
                <a:alpha val="30000"/>
              </a:prstClr>
            </a:outerShdw>
          </a:effectLst>
        </p:spPr>
        <p:txBody>
          <a:bodyPr vert="horz" wrap="square" lIns="121920" tIns="60960" rIns="121920" bIns="60960" numCol="1" anchor="t" anchorCtr="0" compatLnSpc="1"/>
          <a:lstStyle/>
          <a:p>
            <a:endParaRPr lang="ko-KR" altLang="en-US" sz="2400" dirty="0">
              <a:latin typeface="字魂105号-简雅黑" panose="00000500000000000000" pitchFamily="2" charset="-122"/>
              <a:ea typeface="+mj-ea"/>
            </a:endParaRPr>
          </a:p>
        </p:txBody>
      </p:sp>
      <p:grpSp>
        <p:nvGrpSpPr>
          <p:cNvPr id="24" name="Group 18"/>
          <p:cNvGrpSpPr/>
          <p:nvPr/>
        </p:nvGrpSpPr>
        <p:grpSpPr>
          <a:xfrm>
            <a:off x="10180291" y="4006908"/>
            <a:ext cx="416357" cy="416357"/>
            <a:chOff x="6350" y="4763"/>
            <a:chExt cx="492125" cy="492125"/>
          </a:xfrm>
          <a:gradFill>
            <a:gsLst>
              <a:gs pos="0">
                <a:srgbClr val="00A3E4"/>
              </a:gs>
              <a:gs pos="100000">
                <a:srgbClr val="214BAE"/>
              </a:gs>
            </a:gsLst>
            <a:lin ang="5400000" scaled="0"/>
          </a:gradFill>
          <a:effectLst>
            <a:outerShdw blurRad="254000" dist="63500" dir="2700000" algn="tl" rotWithShape="0">
              <a:prstClr val="black">
                <a:alpha val="30000"/>
              </a:prstClr>
            </a:outerShdw>
          </a:effectLst>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id-ID" sz="2400" dirty="0">
                <a:latin typeface="字魂105号-简雅黑" panose="00000500000000000000" pitchFamily="2" charset="-122"/>
                <a:ea typeface="字魂105号-简雅黑" panose="00000500000000000000" pitchFamily="2" charset="-122"/>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id-ID" sz="2400" dirty="0">
                <a:latin typeface="字魂105号-简雅黑" panose="00000500000000000000" pitchFamily="2" charset="-122"/>
                <a:ea typeface="字魂105号-简雅黑" panose="00000500000000000000" pitchFamily="2" charset="-122"/>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id-ID" sz="2400" dirty="0">
                <a:latin typeface="字魂105号-简雅黑" panose="00000500000000000000" pitchFamily="2" charset="-122"/>
                <a:ea typeface="字魂105号-简雅黑" panose="00000500000000000000" pitchFamily="2" charset="-122"/>
                <a:cs typeface="Roboto condensed"/>
              </a:endParaRPr>
            </a:p>
          </p:txBody>
        </p:sp>
      </p:grpSp>
      <p:sp>
        <p:nvSpPr>
          <p:cNvPr id="28" name="TextBox 26"/>
          <p:cNvSpPr txBox="1"/>
          <p:nvPr/>
        </p:nvSpPr>
        <p:spPr>
          <a:xfrm>
            <a:off x="305859" y="4168892"/>
            <a:ext cx="2448000" cy="1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8140" tIns="0" rIns="178140"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lnSpc>
                <a:spcPct val="150000"/>
              </a:lnSpc>
            </a:pPr>
            <a:r>
              <a:rPr lang="zh-CN" altLang="en-US" sz="1200" dirty="0">
                <a:latin typeface="字魂105号-简雅黑" panose="00000500000000000000" pitchFamily="2" charset="-122"/>
                <a:ea typeface="字魂105号-简雅黑" panose="00000500000000000000" pitchFamily="2" charset="-122"/>
              </a:rPr>
              <a:t>您的内容打在这里，或者通过复制您的文本后，在此框中选择粘贴</a:t>
            </a:r>
            <a:endParaRPr lang="zh-CN" altLang="en-US" sz="1200" dirty="0">
              <a:latin typeface="字魂105号-简雅黑" panose="00000500000000000000" pitchFamily="2" charset="-122"/>
              <a:ea typeface="字魂105号-简雅黑" panose="00000500000000000000" pitchFamily="2" charset="-122"/>
            </a:endParaRPr>
          </a:p>
        </p:txBody>
      </p:sp>
      <p:sp>
        <p:nvSpPr>
          <p:cNvPr id="29" name="TextBox 27"/>
          <p:cNvSpPr txBox="1"/>
          <p:nvPr/>
        </p:nvSpPr>
        <p:spPr>
          <a:xfrm>
            <a:off x="2879893" y="4641784"/>
            <a:ext cx="2448000" cy="1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8140" tIns="0" rIns="178140"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lnSpc>
                <a:spcPct val="150000"/>
              </a:lnSpc>
            </a:pPr>
            <a:r>
              <a:rPr lang="zh-CN" altLang="en-US" sz="1200" dirty="0">
                <a:latin typeface="字魂105号-简雅黑" panose="00000500000000000000" pitchFamily="2" charset="-122"/>
                <a:ea typeface="字魂105号-简雅黑" panose="00000500000000000000" pitchFamily="2" charset="-122"/>
              </a:rPr>
              <a:t>您的内容打在这里，或者通过复制您的文本后，在此框中选择粘贴</a:t>
            </a:r>
            <a:endParaRPr lang="zh-CN" altLang="en-US" sz="1200" dirty="0">
              <a:latin typeface="字魂105号-简雅黑" panose="00000500000000000000" pitchFamily="2" charset="-122"/>
              <a:ea typeface="字魂105号-简雅黑" panose="00000500000000000000" pitchFamily="2" charset="-122"/>
            </a:endParaRPr>
          </a:p>
        </p:txBody>
      </p:sp>
      <p:sp>
        <p:nvSpPr>
          <p:cNvPr id="30" name="TextBox 28"/>
          <p:cNvSpPr txBox="1"/>
          <p:nvPr/>
        </p:nvSpPr>
        <p:spPr>
          <a:xfrm>
            <a:off x="5470811" y="5384249"/>
            <a:ext cx="2448000" cy="1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8140" tIns="0" rIns="178140"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lnSpc>
                <a:spcPct val="150000"/>
              </a:lnSpc>
            </a:pPr>
            <a:r>
              <a:rPr lang="zh-CN" altLang="en-US" sz="1200" dirty="0">
                <a:latin typeface="字魂105号-简雅黑" panose="00000500000000000000" pitchFamily="2" charset="-122"/>
                <a:ea typeface="字魂105号-简雅黑" panose="00000500000000000000" pitchFamily="2" charset="-122"/>
              </a:rPr>
              <a:t>您的内容打在这里，或者通过复制您的文本后，在此框中选择粘贴</a:t>
            </a:r>
            <a:endParaRPr lang="zh-CN" altLang="en-US" sz="1200" dirty="0">
              <a:latin typeface="字魂105号-简雅黑" panose="00000500000000000000" pitchFamily="2" charset="-122"/>
              <a:ea typeface="字魂105号-简雅黑" panose="00000500000000000000" pitchFamily="2" charset="-122"/>
            </a:endParaRPr>
          </a:p>
        </p:txBody>
      </p:sp>
      <p:sp>
        <p:nvSpPr>
          <p:cNvPr id="31" name="TextBox 29"/>
          <p:cNvSpPr txBox="1"/>
          <p:nvPr/>
        </p:nvSpPr>
        <p:spPr>
          <a:xfrm>
            <a:off x="9260469" y="4616784"/>
            <a:ext cx="2448000" cy="1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8140" tIns="0" rIns="178140" bIns="0" rtlCol="0" anchor="t">
            <a:noAutofit/>
          </a:bodyPr>
          <a:lstStyle>
            <a:defPPr>
              <a:defRPr lang="zh-CN"/>
            </a:defPPr>
            <a:lvl1pPr>
              <a:defRPr sz="1100">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lnSpc>
                <a:spcPct val="150000"/>
              </a:lnSpc>
            </a:pPr>
            <a:r>
              <a:rPr lang="zh-CN" altLang="en-US" sz="1200" dirty="0">
                <a:latin typeface="字魂105号-简雅黑" panose="00000500000000000000" pitchFamily="2" charset="-122"/>
                <a:ea typeface="字魂105号-简雅黑" panose="00000500000000000000" pitchFamily="2" charset="-122"/>
              </a:rPr>
              <a:t>您的内容打在这里，或者通过复制您的文本后，在此框中选择粘贴</a:t>
            </a:r>
            <a:endParaRPr lang="zh-CN" altLang="en-US" sz="1200" dirty="0">
              <a:latin typeface="字魂105号-简雅黑" panose="00000500000000000000" pitchFamily="2" charset="-122"/>
              <a:ea typeface="字魂105号-简雅黑" panose="00000500000000000000" pitchFamily="2" charset="-122"/>
            </a:endParaRPr>
          </a:p>
        </p:txBody>
      </p:sp>
      <p:sp>
        <p:nvSpPr>
          <p:cNvPr id="42" name="MH_Other_2"/>
          <p:cNvSpPr/>
          <p:nvPr>
            <p:custDataLst>
              <p:tags r:id="rId1"/>
            </p:custDataLst>
          </p:nvPr>
        </p:nvSpPr>
        <p:spPr>
          <a:xfrm>
            <a:off x="5998811" y="3336420"/>
            <a:ext cx="1200000" cy="1200000"/>
          </a:xfrm>
          <a:prstGeom prst="ellipse">
            <a:avLst/>
          </a:prstGeom>
          <a:solidFill>
            <a:srgbClr val="595959"/>
          </a:solidFill>
          <a:ln>
            <a:noFill/>
          </a:ln>
          <a:effectLst>
            <a:outerShdw blurRad="254000" dist="63500" dir="2700000" algn="tl" rotWithShape="0">
              <a:prstClr val="black">
                <a:alpha val="30000"/>
              </a:prstClr>
            </a:outerShdw>
          </a:effectLst>
        </p:spPr>
        <p:txBody>
          <a:bodyPr lIns="0" rIns="0" anchor="ctr"/>
          <a:lstStyle/>
          <a:p>
            <a:pPr algn="ctr" defTabSz="914400"/>
            <a:r>
              <a:rPr lang="en-US" altLang="zh-CN" sz="3735" dirty="0">
                <a:solidFill>
                  <a:schemeClr val="bg1"/>
                </a:solidFill>
                <a:latin typeface="字魂105号-简雅黑" panose="00000500000000000000" pitchFamily="2" charset="-122"/>
                <a:ea typeface="字魂105号-简雅黑" panose="00000500000000000000" pitchFamily="2" charset="-122"/>
              </a:rPr>
              <a:t>03</a:t>
            </a:r>
            <a:endParaRPr lang="zh-CN" altLang="en-US" sz="3735" dirty="0">
              <a:solidFill>
                <a:schemeClr val="bg1"/>
              </a:solidFill>
              <a:latin typeface="字魂105号-简雅黑" panose="00000500000000000000" pitchFamily="2" charset="-122"/>
              <a:ea typeface="字魂105号-简雅黑" panose="00000500000000000000" pitchFamily="2" charset="-122"/>
            </a:endParaRPr>
          </a:p>
        </p:txBody>
      </p:sp>
      <p:sp>
        <p:nvSpPr>
          <p:cNvPr id="45" name="MH_Other_2"/>
          <p:cNvSpPr/>
          <p:nvPr>
            <p:custDataLst>
              <p:tags r:id="rId2"/>
            </p:custDataLst>
          </p:nvPr>
        </p:nvSpPr>
        <p:spPr>
          <a:xfrm>
            <a:off x="833859" y="2141417"/>
            <a:ext cx="1200000" cy="1200000"/>
          </a:xfrm>
          <a:prstGeom prst="ellipse">
            <a:avLst/>
          </a:prstGeom>
          <a:solidFill>
            <a:srgbClr val="595959"/>
          </a:solidFill>
          <a:ln>
            <a:noFill/>
          </a:ln>
          <a:effectLst>
            <a:outerShdw blurRad="254000" dist="63500" dir="2700000" algn="tl" rotWithShape="0">
              <a:prstClr val="black">
                <a:alpha val="30000"/>
              </a:prstClr>
            </a:outerShdw>
          </a:effectLst>
        </p:spPr>
        <p:txBody>
          <a:bodyPr lIns="0" rIns="0" anchor="ctr"/>
          <a:lstStyle/>
          <a:p>
            <a:pPr algn="ctr" defTabSz="914400"/>
            <a:r>
              <a:rPr lang="en-US" altLang="zh-CN" sz="3735" dirty="0">
                <a:solidFill>
                  <a:schemeClr val="bg1"/>
                </a:solidFill>
                <a:latin typeface="字魂105号-简雅黑" panose="00000500000000000000" pitchFamily="2" charset="-122"/>
                <a:ea typeface="字魂105号-简雅黑" panose="00000500000000000000" pitchFamily="2" charset="-122"/>
              </a:rPr>
              <a:t>01</a:t>
            </a:r>
            <a:endParaRPr lang="zh-CN" altLang="en-US" sz="3735" dirty="0">
              <a:solidFill>
                <a:schemeClr val="bg1"/>
              </a:solidFill>
              <a:latin typeface="字魂105号-简雅黑" panose="00000500000000000000" pitchFamily="2" charset="-122"/>
              <a:ea typeface="字魂105号-简雅黑" panose="00000500000000000000" pitchFamily="2" charset="-122"/>
            </a:endParaRPr>
          </a:p>
        </p:txBody>
      </p:sp>
      <p:sp>
        <p:nvSpPr>
          <p:cNvPr id="18" name="椭圆 17"/>
          <p:cNvSpPr/>
          <p:nvPr/>
        </p:nvSpPr>
        <p:spPr>
          <a:xfrm>
            <a:off x="3319322" y="2106173"/>
            <a:ext cx="1377142" cy="1377142"/>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txBody>
          <a:bodyPr anchor="ctr"/>
          <a:lstStyle/>
          <a:p>
            <a:pPr algn="ctr" defTabSz="914400"/>
            <a:r>
              <a:rPr lang="en-US" altLang="zh-CN" sz="4265" dirty="0">
                <a:solidFill>
                  <a:schemeClr val="bg1"/>
                </a:solidFill>
                <a:latin typeface="字魂105号-简雅黑" panose="00000500000000000000" pitchFamily="2" charset="-122"/>
                <a:ea typeface="字魂105号-简雅黑" panose="00000500000000000000" pitchFamily="2" charset="-122"/>
              </a:rPr>
              <a:t>02</a:t>
            </a:r>
            <a:endParaRPr lang="zh-CN" altLang="en-US" sz="4265" dirty="0">
              <a:solidFill>
                <a:schemeClr val="bg1"/>
              </a:solidFill>
              <a:latin typeface="字魂105号-简雅黑" panose="00000500000000000000" pitchFamily="2" charset="-122"/>
              <a:ea typeface="字魂105号-简雅黑" panose="00000500000000000000" pitchFamily="2" charset="-122"/>
            </a:endParaRPr>
          </a:p>
        </p:txBody>
      </p:sp>
      <p:sp>
        <p:nvSpPr>
          <p:cNvPr id="49" name="矩形 10"/>
          <p:cNvSpPr>
            <a:spLocks noChangeAspect="1"/>
          </p:cNvSpPr>
          <p:nvPr/>
        </p:nvSpPr>
        <p:spPr>
          <a:xfrm>
            <a:off x="9430870" y="1421384"/>
            <a:ext cx="1915212" cy="2087973"/>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txBody>
          <a:bodyPr anchor="ctr"/>
          <a:lstStyle/>
          <a:p>
            <a:pPr algn="ctr" defTabSz="914400"/>
            <a:endParaRPr lang="zh-CN" altLang="en-US" sz="4265" dirty="0">
              <a:solidFill>
                <a:schemeClr val="bg1"/>
              </a:solidFill>
              <a:latin typeface="字魂105号-简雅黑" panose="00000500000000000000" pitchFamily="2" charset="-122"/>
              <a:ea typeface="字魂105号-简雅黑" panose="00000500000000000000" pitchFamily="2" charset="-122"/>
            </a:endParaRPr>
          </a:p>
        </p:txBody>
      </p:sp>
      <p:sp>
        <p:nvSpPr>
          <p:cNvPr id="40" name="矩形 39"/>
          <p:cNvSpPr/>
          <p:nvPr/>
        </p:nvSpPr>
        <p:spPr>
          <a:xfrm>
            <a:off x="9662158" y="1926756"/>
            <a:ext cx="1452636" cy="1077360"/>
          </a:xfrm>
          <a:prstGeom prst="rect">
            <a:avLst/>
          </a:prstGeom>
        </p:spPr>
        <p:txBody>
          <a:bodyPr wrap="square" lIns="91452" tIns="45727" rIns="91452" bIns="45727">
            <a:spAutoFit/>
          </a:bodyPr>
          <a:lstStyle/>
          <a:p>
            <a:pPr algn="ctr">
              <a:lnSpc>
                <a:spcPct val="120000"/>
              </a:lnSpc>
            </a:pPr>
            <a:r>
              <a:rPr lang="zh-CN" altLang="en-US" sz="2665" b="1" dirty="0">
                <a:solidFill>
                  <a:schemeClr val="bg1"/>
                </a:solidFill>
                <a:latin typeface="字魂105号-简雅黑" panose="00000500000000000000" pitchFamily="2" charset="-122"/>
                <a:ea typeface="字魂105号-简雅黑" panose="00000500000000000000" pitchFamily="2" charset="-122"/>
              </a:rPr>
              <a:t>销售</a:t>
            </a:r>
            <a:endParaRPr lang="en-US" altLang="zh-CN" sz="2665" b="1" dirty="0">
              <a:solidFill>
                <a:schemeClr val="bg1"/>
              </a:solidFill>
              <a:latin typeface="字魂105号-简雅黑" panose="00000500000000000000" pitchFamily="2" charset="-122"/>
              <a:ea typeface="字魂105号-简雅黑" panose="00000500000000000000" pitchFamily="2" charset="-122"/>
            </a:endParaRPr>
          </a:p>
          <a:p>
            <a:pPr algn="ctr">
              <a:lnSpc>
                <a:spcPct val="120000"/>
              </a:lnSpc>
            </a:pPr>
            <a:r>
              <a:rPr lang="zh-CN" altLang="en-US" sz="2665" b="1" dirty="0">
                <a:solidFill>
                  <a:schemeClr val="bg1"/>
                </a:solidFill>
                <a:latin typeface="字魂105号-简雅黑" panose="00000500000000000000" pitchFamily="2" charset="-122"/>
                <a:ea typeface="字魂105号-简雅黑" panose="00000500000000000000" pitchFamily="2" charset="-122"/>
              </a:rPr>
              <a:t>目标</a:t>
            </a:r>
            <a:endParaRPr lang="zh-CN" altLang="en-US" sz="2665" b="1" dirty="0">
              <a:solidFill>
                <a:schemeClr val="bg1"/>
              </a:solidFill>
              <a:latin typeface="字魂105号-简雅黑" panose="00000500000000000000" pitchFamily="2" charset="-122"/>
              <a:ea typeface="字魂105号-简雅黑" panose="00000500000000000000" pitchFamily="2" charset="-122"/>
            </a:endParaRPr>
          </a:p>
        </p:txBody>
      </p:sp>
      <p:sp>
        <p:nvSpPr>
          <p:cNvPr id="47"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7000">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0" presetClass="path" presetSubtype="0" accel="50000" decel="50000" fill="hold" nodeType="withEffect">
                                      <p:stCondLst>
                                        <p:cond delay="0"/>
                                      </p:stCondLst>
                                      <p:childTnLst>
                                        <p:animMotion origin="layout" path="M -0.73716 -0.07688 C -0.69653 -0.08737 -0.61372 -0.13708 -0.49375 -0.14202 C -0.37379 -0.14696 -0.4165 -0.16178 -0.21441 0.02285 C -0.01233 0.20747 -0.04462 0.00463 3.05556E-6 2.96388E-7 " pathEditMode="relative" rAng="0" ptsTypes="assa">
                                          <p:cBhvr>
                                            <p:cTn id="9" dur="2000" fill="hold"/>
                                            <p:tgtEl>
                                              <p:spTgt spid="5"/>
                                            </p:tgtEl>
                                            <p:attrNameLst>
                                              <p:attrName>ppt_x</p:attrName>
                                              <p:attrName>ppt_y</p:attrName>
                                            </p:attrNameLst>
                                          </p:cBhvr>
                                          <p:rCtr x="36858" y="9972"/>
                                        </p:animMotion>
                                      </p:childTnLst>
                                    </p:cTn>
                                  </p:par>
                                  <p:par>
                                    <p:cTn id="10" presetID="8" presetClass="emph" presetSubtype="0" fill="hold" nodeType="withEffect">
                                      <p:stCondLst>
                                        <p:cond delay="0"/>
                                      </p:stCondLst>
                                      <p:childTnLst>
                                        <p:animRot by="4200000">
                                          <p:cBhvr>
                                            <p:cTn id="11" dur="1000" fill="hold"/>
                                            <p:tgtEl>
                                              <p:spTgt spid="5"/>
                                            </p:tgtEl>
                                            <p:attrNameLst>
                                              <p:attrName>r</p:attrName>
                                            </p:attrNameLst>
                                          </p:cBhvr>
                                        </p:animRot>
                                      </p:childTnLst>
                                    </p:cTn>
                                  </p:par>
                                  <p:par>
                                    <p:cTn id="12" presetID="8" presetClass="emph" presetSubtype="0" decel="66600" fill="hold" nodeType="withEffect">
                                      <p:stCondLst>
                                        <p:cond delay="1250"/>
                                      </p:stCondLst>
                                      <p:childTnLst>
                                        <p:animRot by="-5400000">
                                          <p:cBhvr>
                                            <p:cTn id="13" dur="750" fill="hold"/>
                                            <p:tgtEl>
                                              <p:spTgt spid="5"/>
                                            </p:tgtEl>
                                            <p:attrNameLst>
                                              <p:attrName>r</p:attrName>
                                            </p:attrNameLst>
                                          </p:cBhvr>
                                        </p:animRo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par>
                                    <p:cTn id="17" presetID="42" presetClass="entr" presetSubtype="0" fill="hold" grpId="0" nodeType="withEffect">
                                      <p:stCondLst>
                                        <p:cond delay="1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anim calcmode="lin" valueType="num">
                                          <p:cBhvr>
                                            <p:cTn id="20" dur="500" fill="hold"/>
                                            <p:tgtEl>
                                              <p:spTgt spid="50"/>
                                            </p:tgtEl>
                                            <p:attrNameLst>
                                              <p:attrName>ppt_x</p:attrName>
                                            </p:attrNameLst>
                                          </p:cBhvr>
                                          <p:tavLst>
                                            <p:tav tm="0">
                                              <p:val>
                                                <p:strVal val="#ppt_x"/>
                                              </p:val>
                                            </p:tav>
                                            <p:tav tm="100000">
                                              <p:val>
                                                <p:strVal val="#ppt_x"/>
                                              </p:val>
                                            </p:tav>
                                          </p:tavLst>
                                        </p:anim>
                                        <p:anim calcmode="lin" valueType="num">
                                          <p:cBhvr>
                                            <p:cTn id="21" dur="5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75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anim calcmode="lin" valueType="num">
                                          <p:cBhvr>
                                            <p:cTn id="25" dur="500" fill="hold"/>
                                            <p:tgtEl>
                                              <p:spTgt spid="49"/>
                                            </p:tgtEl>
                                            <p:attrNameLst>
                                              <p:attrName>ppt_x</p:attrName>
                                            </p:attrNameLst>
                                          </p:cBhvr>
                                          <p:tavLst>
                                            <p:tav tm="0">
                                              <p:val>
                                                <p:strVal val="#ppt_x"/>
                                              </p:val>
                                            </p:tav>
                                            <p:tav tm="100000">
                                              <p:val>
                                                <p:strVal val="#ppt_x"/>
                                              </p:val>
                                            </p:tav>
                                          </p:tavLst>
                                        </p:anim>
                                        <p:anim calcmode="lin" valueType="num">
                                          <p:cBhvr>
                                            <p:cTn id="26" dur="500" fill="hold"/>
                                            <p:tgtEl>
                                              <p:spTgt spid="49"/>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arn(inVertical)">
                                          <p:cBhvr>
                                            <p:cTn id="30" dur="500"/>
                                            <p:tgtEl>
                                              <p:spTgt spid="40"/>
                                            </p:tgtEl>
                                          </p:cBhvr>
                                        </p:animEffect>
                                      </p:childTnLst>
                                    </p:cTn>
                                  </p:par>
                                </p:childTnLst>
                              </p:cTn>
                            </p:par>
                            <p:par>
                              <p:cTn id="31" fill="hold">
                                <p:stCondLst>
                                  <p:cond delay="1000"/>
                                </p:stCondLst>
                                <p:childTnLst>
                                  <p:par>
                                    <p:cTn id="32" presetID="2" presetClass="entr" presetSubtype="12" accel="52000" fill="hold" grpId="0" nodeType="afterEffect" p14:presetBounceEnd="54000">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14:bounceEnd="54000">
                                          <p:cBhvr additive="base">
                                            <p:cTn id="34" dur="1200" fill="hold"/>
                                            <p:tgtEl>
                                              <p:spTgt spid="45"/>
                                            </p:tgtEl>
                                            <p:attrNameLst>
                                              <p:attrName>ppt_x</p:attrName>
                                            </p:attrNameLst>
                                          </p:cBhvr>
                                          <p:tavLst>
                                            <p:tav tm="0">
                                              <p:val>
                                                <p:strVal val="0-#ppt_w/2"/>
                                              </p:val>
                                            </p:tav>
                                            <p:tav tm="100000">
                                              <p:val>
                                                <p:strVal val="#ppt_x"/>
                                              </p:val>
                                            </p:tav>
                                          </p:tavLst>
                                        </p:anim>
                                        <p:anim calcmode="lin" valueType="num" p14:bounceEnd="54000">
                                          <p:cBhvr additive="base">
                                            <p:cTn id="35" dur="1200" fill="hold"/>
                                            <p:tgtEl>
                                              <p:spTgt spid="4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14:presetBounceEnd="40000">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14:bounceEnd="40000">
                                          <p:cBhvr additive="base">
                                            <p:cTn id="38" dur="750" fill="hold"/>
                                            <p:tgtEl>
                                              <p:spTgt spid="18"/>
                                            </p:tgtEl>
                                            <p:attrNameLst>
                                              <p:attrName>ppt_x</p:attrName>
                                            </p:attrNameLst>
                                          </p:cBhvr>
                                          <p:tavLst>
                                            <p:tav tm="0">
                                              <p:val>
                                                <p:strVal val="#ppt_x"/>
                                              </p:val>
                                            </p:tav>
                                            <p:tav tm="100000">
                                              <p:val>
                                                <p:strVal val="#ppt_x"/>
                                              </p:val>
                                            </p:tav>
                                          </p:tavLst>
                                        </p:anim>
                                        <p:anim calcmode="lin" valueType="num" p14:bounceEnd="40000">
                                          <p:cBhvr additive="base">
                                            <p:cTn id="39" dur="75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6" accel="52000" fill="hold" grpId="0" nodeType="withEffect" p14:presetBounceEnd="54000">
                                      <p:stCondLst>
                                        <p:cond delay="500"/>
                                      </p:stCondLst>
                                      <p:childTnLst>
                                        <p:set>
                                          <p:cBhvr>
                                            <p:cTn id="41" dur="1" fill="hold">
                                              <p:stCondLst>
                                                <p:cond delay="0"/>
                                              </p:stCondLst>
                                            </p:cTn>
                                            <p:tgtEl>
                                              <p:spTgt spid="42"/>
                                            </p:tgtEl>
                                            <p:attrNameLst>
                                              <p:attrName>style.visibility</p:attrName>
                                            </p:attrNameLst>
                                          </p:cBhvr>
                                          <p:to>
                                            <p:strVal val="visible"/>
                                          </p:to>
                                        </p:set>
                                        <p:anim calcmode="lin" valueType="num" p14:bounceEnd="54000">
                                          <p:cBhvr additive="base">
                                            <p:cTn id="42" dur="1200" fill="hold"/>
                                            <p:tgtEl>
                                              <p:spTgt spid="42"/>
                                            </p:tgtEl>
                                            <p:attrNameLst>
                                              <p:attrName>ppt_x</p:attrName>
                                            </p:attrNameLst>
                                          </p:cBhvr>
                                          <p:tavLst>
                                            <p:tav tm="0">
                                              <p:val>
                                                <p:strVal val="1+#ppt_w/2"/>
                                              </p:val>
                                            </p:tav>
                                            <p:tav tm="100000">
                                              <p:val>
                                                <p:strVal val="#ppt_x"/>
                                              </p:val>
                                            </p:tav>
                                          </p:tavLst>
                                        </p:anim>
                                        <p:anim calcmode="lin" valueType="num" p14:bounceEnd="54000">
                                          <p:cBhvr additive="base">
                                            <p:cTn id="43" dur="1200" fill="hold"/>
                                            <p:tgtEl>
                                              <p:spTgt spid="42"/>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25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250"/>
                                            <p:tgtEl>
                                              <p:spTgt spid="28"/>
                                            </p:tgtEl>
                                          </p:cBhvr>
                                        </p:animEffect>
                                        <p:anim calcmode="lin" valueType="num">
                                          <p:cBhvr>
                                            <p:cTn id="53" dur="250" fill="hold"/>
                                            <p:tgtEl>
                                              <p:spTgt spid="28"/>
                                            </p:tgtEl>
                                            <p:attrNameLst>
                                              <p:attrName>ppt_x</p:attrName>
                                            </p:attrNameLst>
                                          </p:cBhvr>
                                          <p:tavLst>
                                            <p:tav tm="0">
                                              <p:val>
                                                <p:strVal val="#ppt_x"/>
                                              </p:val>
                                            </p:tav>
                                            <p:tav tm="100000">
                                              <p:val>
                                                <p:strVal val="#ppt_x"/>
                                              </p:val>
                                            </p:tav>
                                          </p:tavLst>
                                        </p:anim>
                                        <p:anim calcmode="lin" valueType="num">
                                          <p:cBhvr>
                                            <p:cTn id="54" dur="250" fill="hold"/>
                                            <p:tgtEl>
                                              <p:spTgt spid="28"/>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42"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anim calcmode="lin" valueType="num">
                                          <p:cBhvr>
                                            <p:cTn id="59" dur="500" fill="hold"/>
                                            <p:tgtEl>
                                              <p:spTgt spid="23"/>
                                            </p:tgtEl>
                                            <p:attrNameLst>
                                              <p:attrName>ppt_x</p:attrName>
                                            </p:attrNameLst>
                                          </p:cBhvr>
                                          <p:tavLst>
                                            <p:tav tm="0">
                                              <p:val>
                                                <p:strVal val="#ppt_x"/>
                                              </p:val>
                                            </p:tav>
                                            <p:tav tm="100000">
                                              <p:val>
                                                <p:strVal val="#ppt_x"/>
                                              </p:val>
                                            </p:tav>
                                          </p:tavLst>
                                        </p:anim>
                                        <p:anim calcmode="lin" valueType="num">
                                          <p:cBhvr>
                                            <p:cTn id="60" dur="500" fill="hold"/>
                                            <p:tgtEl>
                                              <p:spTgt spid="23"/>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5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anim calcmode="lin" valueType="num">
                                          <p:cBhvr>
                                            <p:cTn id="64" dur="250" fill="hold"/>
                                            <p:tgtEl>
                                              <p:spTgt spid="29"/>
                                            </p:tgtEl>
                                            <p:attrNameLst>
                                              <p:attrName>ppt_x</p:attrName>
                                            </p:attrNameLst>
                                          </p:cBhvr>
                                          <p:tavLst>
                                            <p:tav tm="0">
                                              <p:val>
                                                <p:strVal val="#ppt_x"/>
                                              </p:val>
                                            </p:tav>
                                            <p:tav tm="100000">
                                              <p:val>
                                                <p:strVal val="#ppt_x"/>
                                              </p:val>
                                            </p:tav>
                                          </p:tavLst>
                                        </p:anim>
                                        <p:anim calcmode="lin" valueType="num">
                                          <p:cBhvr>
                                            <p:cTn id="65" dur="250" fill="hold"/>
                                            <p:tgtEl>
                                              <p:spTgt spid="29"/>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2"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anim calcmode="lin" valueType="num">
                                          <p:cBhvr>
                                            <p:cTn id="70" dur="500" fill="hold"/>
                                            <p:tgtEl>
                                              <p:spTgt spid="19"/>
                                            </p:tgtEl>
                                            <p:attrNameLst>
                                              <p:attrName>ppt_x</p:attrName>
                                            </p:attrNameLst>
                                          </p:cBhvr>
                                          <p:tavLst>
                                            <p:tav tm="0">
                                              <p:val>
                                                <p:strVal val="#ppt_x"/>
                                              </p:val>
                                            </p:tav>
                                            <p:tav tm="100000">
                                              <p:val>
                                                <p:strVal val="#ppt_x"/>
                                              </p:val>
                                            </p:tav>
                                          </p:tavLst>
                                        </p:anim>
                                        <p:anim calcmode="lin" valueType="num">
                                          <p:cBhvr>
                                            <p:cTn id="71" dur="500" fill="hold"/>
                                            <p:tgtEl>
                                              <p:spTgt spid="1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250"/>
                                            <p:tgtEl>
                                              <p:spTgt spid="30"/>
                                            </p:tgtEl>
                                          </p:cBhvr>
                                        </p:animEffect>
                                        <p:anim calcmode="lin" valueType="num">
                                          <p:cBhvr>
                                            <p:cTn id="75" dur="250" fill="hold"/>
                                            <p:tgtEl>
                                              <p:spTgt spid="30"/>
                                            </p:tgtEl>
                                            <p:attrNameLst>
                                              <p:attrName>ppt_x</p:attrName>
                                            </p:attrNameLst>
                                          </p:cBhvr>
                                          <p:tavLst>
                                            <p:tav tm="0">
                                              <p:val>
                                                <p:strVal val="#ppt_x"/>
                                              </p:val>
                                            </p:tav>
                                            <p:tav tm="100000">
                                              <p:val>
                                                <p:strVal val="#ppt_x"/>
                                              </p:val>
                                            </p:tav>
                                          </p:tavLst>
                                        </p:anim>
                                        <p:anim calcmode="lin" valueType="num">
                                          <p:cBhvr>
                                            <p:cTn id="76" dur="250" fill="hold"/>
                                            <p:tgtEl>
                                              <p:spTgt spid="30"/>
                                            </p:tgtEl>
                                            <p:attrNameLst>
                                              <p:attrName>ppt_y</p:attrName>
                                            </p:attrNameLst>
                                          </p:cBhvr>
                                          <p:tavLst>
                                            <p:tav tm="0">
                                              <p:val>
                                                <p:strVal val="#ppt_y-.1"/>
                                              </p:val>
                                            </p:tav>
                                            <p:tav tm="100000">
                                              <p:val>
                                                <p:strVal val="#ppt_y"/>
                                              </p:val>
                                            </p:tav>
                                          </p:tavLst>
                                        </p:anim>
                                      </p:childTnLst>
                                    </p:cTn>
                                  </p:par>
                                </p:childTnLst>
                              </p:cTn>
                            </p:par>
                            <p:par>
                              <p:cTn id="77" fill="hold">
                                <p:stCondLst>
                                  <p:cond delay="4000"/>
                                </p:stCondLst>
                                <p:childTnLst>
                                  <p:par>
                                    <p:cTn id="78" presetID="42"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anim calcmode="lin" valueType="num">
                                          <p:cBhvr>
                                            <p:cTn id="81" dur="500" fill="hold"/>
                                            <p:tgtEl>
                                              <p:spTgt spid="24"/>
                                            </p:tgtEl>
                                            <p:attrNameLst>
                                              <p:attrName>ppt_x</p:attrName>
                                            </p:attrNameLst>
                                          </p:cBhvr>
                                          <p:tavLst>
                                            <p:tav tm="0">
                                              <p:val>
                                                <p:strVal val="#ppt_x"/>
                                              </p:val>
                                            </p:tav>
                                            <p:tav tm="100000">
                                              <p:val>
                                                <p:strVal val="#ppt_x"/>
                                              </p:val>
                                            </p:tav>
                                          </p:tavLst>
                                        </p:anim>
                                        <p:anim calcmode="lin" valueType="num">
                                          <p:cBhvr>
                                            <p:cTn id="82" dur="500" fill="hold"/>
                                            <p:tgtEl>
                                              <p:spTgt spid="2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25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50"/>
                                            <p:tgtEl>
                                              <p:spTgt spid="31"/>
                                            </p:tgtEl>
                                          </p:cBhvr>
                                        </p:animEffect>
                                        <p:anim calcmode="lin" valueType="num">
                                          <p:cBhvr>
                                            <p:cTn id="86" dur="250" fill="hold"/>
                                            <p:tgtEl>
                                              <p:spTgt spid="31"/>
                                            </p:tgtEl>
                                            <p:attrNameLst>
                                              <p:attrName>ppt_x</p:attrName>
                                            </p:attrNameLst>
                                          </p:cBhvr>
                                          <p:tavLst>
                                            <p:tav tm="0">
                                              <p:val>
                                                <p:strVal val="#ppt_x"/>
                                              </p:val>
                                            </p:tav>
                                            <p:tav tm="100000">
                                              <p:val>
                                                <p:strVal val="#ppt_x"/>
                                              </p:val>
                                            </p:tav>
                                          </p:tavLst>
                                        </p:anim>
                                        <p:anim calcmode="lin" valueType="num">
                                          <p:cBhvr>
                                            <p:cTn id="87" dur="2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animBg="1"/>
          <p:bldP spid="22" grpId="0" animBg="1"/>
          <p:bldP spid="23" grpId="0" animBg="1"/>
          <p:bldP spid="28" grpId="0"/>
          <p:bldP spid="29" grpId="0"/>
          <p:bldP spid="30" grpId="0"/>
          <p:bldP spid="31" grpId="0"/>
          <p:bldP spid="42" grpId="0" animBg="1"/>
          <p:bldP spid="45" grpId="0" animBg="1"/>
          <p:bldP spid="18" grpId="0" animBg="1"/>
          <p:bldP spid="49" grpId="0" animBg="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0" presetClass="path" presetSubtype="0" accel="50000" decel="50000" fill="hold" nodeType="withEffect">
                                      <p:stCondLst>
                                        <p:cond delay="0"/>
                                      </p:stCondLst>
                                      <p:childTnLst>
                                        <p:animMotion origin="layout" path="M -0.73716 -0.07688 C -0.69653 -0.08737 -0.61372 -0.13708 -0.49375 -0.14202 C -0.37379 -0.14696 -0.4165 -0.16178 -0.21441 0.02285 C -0.01233 0.20747 -0.04462 0.00463 3.05556E-6 2.96388E-7 " pathEditMode="relative" rAng="0" ptsTypes="assa">
                                          <p:cBhvr>
                                            <p:cTn id="9" dur="2000" fill="hold"/>
                                            <p:tgtEl>
                                              <p:spTgt spid="5"/>
                                            </p:tgtEl>
                                            <p:attrNameLst>
                                              <p:attrName>ppt_x</p:attrName>
                                              <p:attrName>ppt_y</p:attrName>
                                            </p:attrNameLst>
                                          </p:cBhvr>
                                          <p:rCtr x="36858" y="9972"/>
                                        </p:animMotion>
                                      </p:childTnLst>
                                    </p:cTn>
                                  </p:par>
                                  <p:par>
                                    <p:cTn id="10" presetID="8" presetClass="emph" presetSubtype="0" fill="hold" nodeType="withEffect">
                                      <p:stCondLst>
                                        <p:cond delay="0"/>
                                      </p:stCondLst>
                                      <p:childTnLst>
                                        <p:animRot by="4200000">
                                          <p:cBhvr>
                                            <p:cTn id="11" dur="1000" fill="hold"/>
                                            <p:tgtEl>
                                              <p:spTgt spid="5"/>
                                            </p:tgtEl>
                                            <p:attrNameLst>
                                              <p:attrName>r</p:attrName>
                                            </p:attrNameLst>
                                          </p:cBhvr>
                                        </p:animRot>
                                      </p:childTnLst>
                                    </p:cTn>
                                  </p:par>
                                  <p:par>
                                    <p:cTn id="12" presetID="8" presetClass="emph" presetSubtype="0" decel="66600" fill="hold" nodeType="withEffect">
                                      <p:stCondLst>
                                        <p:cond delay="1250"/>
                                      </p:stCondLst>
                                      <p:childTnLst>
                                        <p:animRot by="-5400000">
                                          <p:cBhvr>
                                            <p:cTn id="13" dur="750" fill="hold"/>
                                            <p:tgtEl>
                                              <p:spTgt spid="5"/>
                                            </p:tgtEl>
                                            <p:attrNameLst>
                                              <p:attrName>r</p:attrName>
                                            </p:attrNameLst>
                                          </p:cBhvr>
                                        </p:animRo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par>
                                    <p:cTn id="17" presetID="42" presetClass="entr" presetSubtype="0" fill="hold" grpId="0" nodeType="withEffect">
                                      <p:stCondLst>
                                        <p:cond delay="1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anim calcmode="lin" valueType="num">
                                          <p:cBhvr>
                                            <p:cTn id="20" dur="500" fill="hold"/>
                                            <p:tgtEl>
                                              <p:spTgt spid="50"/>
                                            </p:tgtEl>
                                            <p:attrNameLst>
                                              <p:attrName>ppt_x</p:attrName>
                                            </p:attrNameLst>
                                          </p:cBhvr>
                                          <p:tavLst>
                                            <p:tav tm="0">
                                              <p:val>
                                                <p:strVal val="#ppt_x"/>
                                              </p:val>
                                            </p:tav>
                                            <p:tav tm="100000">
                                              <p:val>
                                                <p:strVal val="#ppt_x"/>
                                              </p:val>
                                            </p:tav>
                                          </p:tavLst>
                                        </p:anim>
                                        <p:anim calcmode="lin" valueType="num">
                                          <p:cBhvr>
                                            <p:cTn id="21" dur="5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75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anim calcmode="lin" valueType="num">
                                          <p:cBhvr>
                                            <p:cTn id="25" dur="500" fill="hold"/>
                                            <p:tgtEl>
                                              <p:spTgt spid="49"/>
                                            </p:tgtEl>
                                            <p:attrNameLst>
                                              <p:attrName>ppt_x</p:attrName>
                                            </p:attrNameLst>
                                          </p:cBhvr>
                                          <p:tavLst>
                                            <p:tav tm="0">
                                              <p:val>
                                                <p:strVal val="#ppt_x"/>
                                              </p:val>
                                            </p:tav>
                                            <p:tav tm="100000">
                                              <p:val>
                                                <p:strVal val="#ppt_x"/>
                                              </p:val>
                                            </p:tav>
                                          </p:tavLst>
                                        </p:anim>
                                        <p:anim calcmode="lin" valueType="num">
                                          <p:cBhvr>
                                            <p:cTn id="26" dur="500" fill="hold"/>
                                            <p:tgtEl>
                                              <p:spTgt spid="49"/>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arn(inVertical)">
                                          <p:cBhvr>
                                            <p:cTn id="30" dur="500"/>
                                            <p:tgtEl>
                                              <p:spTgt spid="40"/>
                                            </p:tgtEl>
                                          </p:cBhvr>
                                        </p:animEffect>
                                      </p:childTnLst>
                                    </p:cTn>
                                  </p:par>
                                </p:childTnLst>
                              </p:cTn>
                            </p:par>
                            <p:par>
                              <p:cTn id="31" fill="hold">
                                <p:stCondLst>
                                  <p:cond delay="1000"/>
                                </p:stCondLst>
                                <p:childTnLst>
                                  <p:par>
                                    <p:cTn id="32" presetID="2" presetClass="entr" presetSubtype="12" accel="5200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1200" fill="hold"/>
                                            <p:tgtEl>
                                              <p:spTgt spid="45"/>
                                            </p:tgtEl>
                                            <p:attrNameLst>
                                              <p:attrName>ppt_x</p:attrName>
                                            </p:attrNameLst>
                                          </p:cBhvr>
                                          <p:tavLst>
                                            <p:tav tm="0">
                                              <p:val>
                                                <p:strVal val="0-#ppt_w/2"/>
                                              </p:val>
                                            </p:tav>
                                            <p:tav tm="100000">
                                              <p:val>
                                                <p:strVal val="#ppt_x"/>
                                              </p:val>
                                            </p:tav>
                                          </p:tavLst>
                                        </p:anim>
                                        <p:anim calcmode="lin" valueType="num">
                                          <p:cBhvr additive="base">
                                            <p:cTn id="35" dur="1200" fill="hold"/>
                                            <p:tgtEl>
                                              <p:spTgt spid="4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750" fill="hold"/>
                                            <p:tgtEl>
                                              <p:spTgt spid="18"/>
                                            </p:tgtEl>
                                            <p:attrNameLst>
                                              <p:attrName>ppt_x</p:attrName>
                                            </p:attrNameLst>
                                          </p:cBhvr>
                                          <p:tavLst>
                                            <p:tav tm="0">
                                              <p:val>
                                                <p:strVal val="#ppt_x"/>
                                              </p:val>
                                            </p:tav>
                                            <p:tav tm="100000">
                                              <p:val>
                                                <p:strVal val="#ppt_x"/>
                                              </p:val>
                                            </p:tav>
                                          </p:tavLst>
                                        </p:anim>
                                        <p:anim calcmode="lin" valueType="num">
                                          <p:cBhvr additive="base">
                                            <p:cTn id="39" dur="75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6" accel="5200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1200" fill="hold"/>
                                            <p:tgtEl>
                                              <p:spTgt spid="42"/>
                                            </p:tgtEl>
                                            <p:attrNameLst>
                                              <p:attrName>ppt_x</p:attrName>
                                            </p:attrNameLst>
                                          </p:cBhvr>
                                          <p:tavLst>
                                            <p:tav tm="0">
                                              <p:val>
                                                <p:strVal val="1+#ppt_w/2"/>
                                              </p:val>
                                            </p:tav>
                                            <p:tav tm="100000">
                                              <p:val>
                                                <p:strVal val="#ppt_x"/>
                                              </p:val>
                                            </p:tav>
                                          </p:tavLst>
                                        </p:anim>
                                        <p:anim calcmode="lin" valueType="num">
                                          <p:cBhvr additive="base">
                                            <p:cTn id="43" dur="1200" fill="hold"/>
                                            <p:tgtEl>
                                              <p:spTgt spid="42"/>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25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250"/>
                                            <p:tgtEl>
                                              <p:spTgt spid="28"/>
                                            </p:tgtEl>
                                          </p:cBhvr>
                                        </p:animEffect>
                                        <p:anim calcmode="lin" valueType="num">
                                          <p:cBhvr>
                                            <p:cTn id="53" dur="250" fill="hold"/>
                                            <p:tgtEl>
                                              <p:spTgt spid="28"/>
                                            </p:tgtEl>
                                            <p:attrNameLst>
                                              <p:attrName>ppt_x</p:attrName>
                                            </p:attrNameLst>
                                          </p:cBhvr>
                                          <p:tavLst>
                                            <p:tav tm="0">
                                              <p:val>
                                                <p:strVal val="#ppt_x"/>
                                              </p:val>
                                            </p:tav>
                                            <p:tav tm="100000">
                                              <p:val>
                                                <p:strVal val="#ppt_x"/>
                                              </p:val>
                                            </p:tav>
                                          </p:tavLst>
                                        </p:anim>
                                        <p:anim calcmode="lin" valueType="num">
                                          <p:cBhvr>
                                            <p:cTn id="54" dur="250" fill="hold"/>
                                            <p:tgtEl>
                                              <p:spTgt spid="28"/>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42"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anim calcmode="lin" valueType="num">
                                          <p:cBhvr>
                                            <p:cTn id="59" dur="500" fill="hold"/>
                                            <p:tgtEl>
                                              <p:spTgt spid="23"/>
                                            </p:tgtEl>
                                            <p:attrNameLst>
                                              <p:attrName>ppt_x</p:attrName>
                                            </p:attrNameLst>
                                          </p:cBhvr>
                                          <p:tavLst>
                                            <p:tav tm="0">
                                              <p:val>
                                                <p:strVal val="#ppt_x"/>
                                              </p:val>
                                            </p:tav>
                                            <p:tav tm="100000">
                                              <p:val>
                                                <p:strVal val="#ppt_x"/>
                                              </p:val>
                                            </p:tav>
                                          </p:tavLst>
                                        </p:anim>
                                        <p:anim calcmode="lin" valueType="num">
                                          <p:cBhvr>
                                            <p:cTn id="60" dur="500" fill="hold"/>
                                            <p:tgtEl>
                                              <p:spTgt spid="23"/>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5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anim calcmode="lin" valueType="num">
                                          <p:cBhvr>
                                            <p:cTn id="64" dur="250" fill="hold"/>
                                            <p:tgtEl>
                                              <p:spTgt spid="29"/>
                                            </p:tgtEl>
                                            <p:attrNameLst>
                                              <p:attrName>ppt_x</p:attrName>
                                            </p:attrNameLst>
                                          </p:cBhvr>
                                          <p:tavLst>
                                            <p:tav tm="0">
                                              <p:val>
                                                <p:strVal val="#ppt_x"/>
                                              </p:val>
                                            </p:tav>
                                            <p:tav tm="100000">
                                              <p:val>
                                                <p:strVal val="#ppt_x"/>
                                              </p:val>
                                            </p:tav>
                                          </p:tavLst>
                                        </p:anim>
                                        <p:anim calcmode="lin" valueType="num">
                                          <p:cBhvr>
                                            <p:cTn id="65" dur="250" fill="hold"/>
                                            <p:tgtEl>
                                              <p:spTgt spid="29"/>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2"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anim calcmode="lin" valueType="num">
                                          <p:cBhvr>
                                            <p:cTn id="70" dur="500" fill="hold"/>
                                            <p:tgtEl>
                                              <p:spTgt spid="19"/>
                                            </p:tgtEl>
                                            <p:attrNameLst>
                                              <p:attrName>ppt_x</p:attrName>
                                            </p:attrNameLst>
                                          </p:cBhvr>
                                          <p:tavLst>
                                            <p:tav tm="0">
                                              <p:val>
                                                <p:strVal val="#ppt_x"/>
                                              </p:val>
                                            </p:tav>
                                            <p:tav tm="100000">
                                              <p:val>
                                                <p:strVal val="#ppt_x"/>
                                              </p:val>
                                            </p:tav>
                                          </p:tavLst>
                                        </p:anim>
                                        <p:anim calcmode="lin" valueType="num">
                                          <p:cBhvr>
                                            <p:cTn id="71" dur="500" fill="hold"/>
                                            <p:tgtEl>
                                              <p:spTgt spid="1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25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250"/>
                                            <p:tgtEl>
                                              <p:spTgt spid="30"/>
                                            </p:tgtEl>
                                          </p:cBhvr>
                                        </p:animEffect>
                                        <p:anim calcmode="lin" valueType="num">
                                          <p:cBhvr>
                                            <p:cTn id="75" dur="250" fill="hold"/>
                                            <p:tgtEl>
                                              <p:spTgt spid="30"/>
                                            </p:tgtEl>
                                            <p:attrNameLst>
                                              <p:attrName>ppt_x</p:attrName>
                                            </p:attrNameLst>
                                          </p:cBhvr>
                                          <p:tavLst>
                                            <p:tav tm="0">
                                              <p:val>
                                                <p:strVal val="#ppt_x"/>
                                              </p:val>
                                            </p:tav>
                                            <p:tav tm="100000">
                                              <p:val>
                                                <p:strVal val="#ppt_x"/>
                                              </p:val>
                                            </p:tav>
                                          </p:tavLst>
                                        </p:anim>
                                        <p:anim calcmode="lin" valueType="num">
                                          <p:cBhvr>
                                            <p:cTn id="76" dur="250" fill="hold"/>
                                            <p:tgtEl>
                                              <p:spTgt spid="30"/>
                                            </p:tgtEl>
                                            <p:attrNameLst>
                                              <p:attrName>ppt_y</p:attrName>
                                            </p:attrNameLst>
                                          </p:cBhvr>
                                          <p:tavLst>
                                            <p:tav tm="0">
                                              <p:val>
                                                <p:strVal val="#ppt_y-.1"/>
                                              </p:val>
                                            </p:tav>
                                            <p:tav tm="100000">
                                              <p:val>
                                                <p:strVal val="#ppt_y"/>
                                              </p:val>
                                            </p:tav>
                                          </p:tavLst>
                                        </p:anim>
                                      </p:childTnLst>
                                    </p:cTn>
                                  </p:par>
                                </p:childTnLst>
                              </p:cTn>
                            </p:par>
                            <p:par>
                              <p:cTn id="77" fill="hold">
                                <p:stCondLst>
                                  <p:cond delay="4000"/>
                                </p:stCondLst>
                                <p:childTnLst>
                                  <p:par>
                                    <p:cTn id="78" presetID="42"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anim calcmode="lin" valueType="num">
                                          <p:cBhvr>
                                            <p:cTn id="81" dur="500" fill="hold"/>
                                            <p:tgtEl>
                                              <p:spTgt spid="24"/>
                                            </p:tgtEl>
                                            <p:attrNameLst>
                                              <p:attrName>ppt_x</p:attrName>
                                            </p:attrNameLst>
                                          </p:cBhvr>
                                          <p:tavLst>
                                            <p:tav tm="0">
                                              <p:val>
                                                <p:strVal val="#ppt_x"/>
                                              </p:val>
                                            </p:tav>
                                            <p:tav tm="100000">
                                              <p:val>
                                                <p:strVal val="#ppt_x"/>
                                              </p:val>
                                            </p:tav>
                                          </p:tavLst>
                                        </p:anim>
                                        <p:anim calcmode="lin" valueType="num">
                                          <p:cBhvr>
                                            <p:cTn id="82" dur="500" fill="hold"/>
                                            <p:tgtEl>
                                              <p:spTgt spid="2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25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50"/>
                                            <p:tgtEl>
                                              <p:spTgt spid="31"/>
                                            </p:tgtEl>
                                          </p:cBhvr>
                                        </p:animEffect>
                                        <p:anim calcmode="lin" valueType="num">
                                          <p:cBhvr>
                                            <p:cTn id="86" dur="250" fill="hold"/>
                                            <p:tgtEl>
                                              <p:spTgt spid="31"/>
                                            </p:tgtEl>
                                            <p:attrNameLst>
                                              <p:attrName>ppt_x</p:attrName>
                                            </p:attrNameLst>
                                          </p:cBhvr>
                                          <p:tavLst>
                                            <p:tav tm="0">
                                              <p:val>
                                                <p:strVal val="#ppt_x"/>
                                              </p:val>
                                            </p:tav>
                                            <p:tav tm="100000">
                                              <p:val>
                                                <p:strVal val="#ppt_x"/>
                                              </p:val>
                                            </p:tav>
                                          </p:tavLst>
                                        </p:anim>
                                        <p:anim calcmode="lin" valueType="num">
                                          <p:cBhvr>
                                            <p:cTn id="87" dur="2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animBg="1"/>
          <p:bldP spid="22" grpId="0" animBg="1"/>
          <p:bldP spid="23" grpId="0" animBg="1"/>
          <p:bldP spid="28" grpId="0"/>
          <p:bldP spid="29" grpId="0"/>
          <p:bldP spid="30" grpId="0"/>
          <p:bldP spid="31" grpId="0"/>
          <p:bldP spid="42" grpId="0" animBg="1"/>
          <p:bldP spid="45" grpId="0" animBg="1"/>
          <p:bldP spid="18" grpId="0" animBg="1"/>
          <p:bldP spid="49" grpId="0" animBg="1"/>
          <p:bldP spid="40"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1148365" y="3299804"/>
            <a:ext cx="5969877" cy="946800"/>
          </a:xfrm>
          <a:prstGeom prst="homePlate">
            <a:avLst>
              <a:gd name="adj" fmla="val 47961"/>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rtlCol="0" anchor="ctr"/>
          <a:lstStyle/>
          <a:p>
            <a:pPr algn="ct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 name="燕尾形 2"/>
          <p:cNvSpPr/>
          <p:nvPr/>
        </p:nvSpPr>
        <p:spPr>
          <a:xfrm>
            <a:off x="1451082" y="3309333"/>
            <a:ext cx="860168" cy="934359"/>
          </a:xfrm>
          <a:prstGeom prst="chevron">
            <a:avLst>
              <a:gd name="adj" fmla="val 54429"/>
            </a:avLst>
          </a:prstGeom>
          <a:solidFill>
            <a:schemeClr val="bg1">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5" name="燕尾形 4"/>
          <p:cNvSpPr/>
          <p:nvPr/>
        </p:nvSpPr>
        <p:spPr>
          <a:xfrm>
            <a:off x="2194192" y="3309333"/>
            <a:ext cx="860168" cy="934359"/>
          </a:xfrm>
          <a:prstGeom prst="chevron">
            <a:avLst>
              <a:gd name="adj" fmla="val 54429"/>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6" name="燕尾形 5"/>
          <p:cNvSpPr/>
          <p:nvPr/>
        </p:nvSpPr>
        <p:spPr>
          <a:xfrm>
            <a:off x="2937300" y="3309333"/>
            <a:ext cx="860168" cy="934359"/>
          </a:xfrm>
          <a:prstGeom prst="chevron">
            <a:avLst>
              <a:gd name="adj" fmla="val 54429"/>
            </a:avLst>
          </a:prstGeom>
          <a:solidFill>
            <a:schemeClr val="bg1">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 name="燕尾形 6"/>
          <p:cNvSpPr/>
          <p:nvPr/>
        </p:nvSpPr>
        <p:spPr>
          <a:xfrm>
            <a:off x="3680410" y="3309333"/>
            <a:ext cx="860168" cy="934359"/>
          </a:xfrm>
          <a:prstGeom prst="chevron">
            <a:avLst>
              <a:gd name="adj" fmla="val 54429"/>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31" name="组合 30"/>
          <p:cNvGrpSpPr>
            <a:grpSpLocks noChangeAspect="1"/>
          </p:cNvGrpSpPr>
          <p:nvPr/>
        </p:nvGrpSpPr>
        <p:grpSpPr>
          <a:xfrm>
            <a:off x="4633875" y="2865817"/>
            <a:ext cx="2007896" cy="1939609"/>
            <a:chOff x="3197225" y="3458369"/>
            <a:chExt cx="533400" cy="487363"/>
          </a:xfrm>
          <a:solidFill>
            <a:schemeClr val="tx1">
              <a:lumMod val="65000"/>
              <a:lumOff val="35000"/>
            </a:schemeClr>
          </a:solidFill>
          <a:effectLst>
            <a:outerShdw blurRad="254000" dist="63500" dir="2700000" algn="tl" rotWithShape="0">
              <a:prstClr val="black">
                <a:alpha val="30000"/>
              </a:prstClr>
            </a:outerShdw>
          </a:effectLst>
        </p:grpSpPr>
        <p:sp>
          <p:nvSpPr>
            <p:cNvPr id="29"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0"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cxnSp>
        <p:nvCxnSpPr>
          <p:cNvPr id="32" name="直接连接符 31"/>
          <p:cNvCxnSpPr/>
          <p:nvPr/>
        </p:nvCxnSpPr>
        <p:spPr>
          <a:xfrm rot="5400000">
            <a:off x="5339044" y="3843269"/>
            <a:ext cx="424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2563091" y="2922636"/>
            <a:ext cx="756000"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1079687" y="2925044"/>
            <a:ext cx="756001"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V="1">
            <a:off x="3302793" y="4617343"/>
            <a:ext cx="756001"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6200000" flipV="1">
            <a:off x="1817545" y="4617343"/>
            <a:ext cx="756001" cy="0"/>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820360" y="2626871"/>
            <a:ext cx="2557435" cy="2504629"/>
            <a:chOff x="8605898" y="2461123"/>
            <a:chExt cx="2448000" cy="2504629"/>
          </a:xfrm>
        </p:grpSpPr>
        <p:cxnSp>
          <p:nvCxnSpPr>
            <p:cNvPr id="10" name="直接连接符 9"/>
            <p:cNvCxnSpPr/>
            <p:nvPr/>
          </p:nvCxnSpPr>
          <p:spPr>
            <a:xfrm>
              <a:off x="8605898" y="2461123"/>
              <a:ext cx="244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605898" y="3715625"/>
              <a:ext cx="244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605898" y="4965752"/>
              <a:ext cx="244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7765634" y="1667182"/>
            <a:ext cx="1378885"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添加标题一</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5" name="矩形 47"/>
          <p:cNvSpPr>
            <a:spLocks noChangeArrowheads="1"/>
          </p:cNvSpPr>
          <p:nvPr/>
        </p:nvSpPr>
        <p:spPr bwMode="auto">
          <a:xfrm>
            <a:off x="7765768" y="2024278"/>
            <a:ext cx="2625675" cy="49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1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6" name="矩形 45"/>
          <p:cNvSpPr/>
          <p:nvPr/>
        </p:nvSpPr>
        <p:spPr>
          <a:xfrm>
            <a:off x="7765634" y="5211807"/>
            <a:ext cx="1378885"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添加标题四</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7" name="矩形 47"/>
          <p:cNvSpPr>
            <a:spLocks noChangeArrowheads="1"/>
          </p:cNvSpPr>
          <p:nvPr/>
        </p:nvSpPr>
        <p:spPr bwMode="auto">
          <a:xfrm>
            <a:off x="7765768" y="5568902"/>
            <a:ext cx="2625675" cy="49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1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8" name="矩形 47"/>
          <p:cNvSpPr/>
          <p:nvPr/>
        </p:nvSpPr>
        <p:spPr>
          <a:xfrm>
            <a:off x="7765634" y="2722236"/>
            <a:ext cx="1378885"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添加标题二</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47"/>
          <p:cNvSpPr>
            <a:spLocks noChangeArrowheads="1"/>
          </p:cNvSpPr>
          <p:nvPr/>
        </p:nvSpPr>
        <p:spPr bwMode="auto">
          <a:xfrm>
            <a:off x="7765768" y="3079332"/>
            <a:ext cx="2625675"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1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2" name="矩形 51"/>
          <p:cNvSpPr/>
          <p:nvPr/>
        </p:nvSpPr>
        <p:spPr>
          <a:xfrm>
            <a:off x="7765634" y="3958220"/>
            <a:ext cx="1378885"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添加标题三</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3" name="矩形 47"/>
          <p:cNvSpPr>
            <a:spLocks noChangeArrowheads="1"/>
          </p:cNvSpPr>
          <p:nvPr/>
        </p:nvSpPr>
        <p:spPr bwMode="auto">
          <a:xfrm>
            <a:off x="7765768" y="4315316"/>
            <a:ext cx="2625675" cy="70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1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4" name="矩形 53"/>
          <p:cNvSpPr/>
          <p:nvPr/>
        </p:nvSpPr>
        <p:spPr>
          <a:xfrm>
            <a:off x="1345505" y="2159449"/>
            <a:ext cx="1210570" cy="338546"/>
          </a:xfrm>
          <a:prstGeom prst="rect">
            <a:avLst/>
          </a:prstGeom>
        </p:spPr>
        <p:txBody>
          <a:bodyPr wrap="none" lIns="91431" tIns="45716" rIns="91431" bIns="45716">
            <a:spAutoFit/>
          </a:bodyPr>
          <a:lstStyle/>
          <a:p>
            <a:pPr defTabSz="914400"/>
            <a:r>
              <a:rPr lang="zh-CN" altLang="en-US"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添加标题一</a:t>
            </a:r>
            <a:endParaRPr lang="en-US" altLang="zh-CN"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5" name="矩形 54"/>
          <p:cNvSpPr/>
          <p:nvPr/>
        </p:nvSpPr>
        <p:spPr>
          <a:xfrm>
            <a:off x="2813392" y="2159449"/>
            <a:ext cx="1210570" cy="338546"/>
          </a:xfrm>
          <a:prstGeom prst="rect">
            <a:avLst/>
          </a:prstGeom>
        </p:spPr>
        <p:txBody>
          <a:bodyPr wrap="none" lIns="91431" tIns="45716" rIns="91431" bIns="45716">
            <a:spAutoFit/>
          </a:bodyPr>
          <a:lstStyle/>
          <a:p>
            <a:pPr defTabSz="914400"/>
            <a:r>
              <a:rPr lang="zh-CN" altLang="en-US"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添加标题三</a:t>
            </a:r>
            <a:endParaRPr lang="en-US" altLang="zh-CN"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6" name="矩形 55"/>
          <p:cNvSpPr/>
          <p:nvPr/>
        </p:nvSpPr>
        <p:spPr>
          <a:xfrm>
            <a:off x="2063144" y="5049161"/>
            <a:ext cx="1210570" cy="338546"/>
          </a:xfrm>
          <a:prstGeom prst="rect">
            <a:avLst/>
          </a:prstGeom>
        </p:spPr>
        <p:txBody>
          <a:bodyPr wrap="none" lIns="91431" tIns="45716" rIns="91431" bIns="45716">
            <a:spAutoFit/>
          </a:bodyPr>
          <a:lstStyle/>
          <a:p>
            <a:pPr defTabSz="914400"/>
            <a:r>
              <a:rPr lang="zh-CN" altLang="en-US"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添加标题二</a:t>
            </a:r>
            <a:endParaRPr lang="en-US" altLang="zh-CN"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56"/>
          <p:cNvSpPr/>
          <p:nvPr/>
        </p:nvSpPr>
        <p:spPr>
          <a:xfrm>
            <a:off x="3531030" y="5049161"/>
            <a:ext cx="1210570" cy="338546"/>
          </a:xfrm>
          <a:prstGeom prst="rect">
            <a:avLst/>
          </a:prstGeom>
        </p:spPr>
        <p:txBody>
          <a:bodyPr wrap="none" lIns="91431" tIns="45716" rIns="91431" bIns="45716">
            <a:spAutoFit/>
          </a:bodyPr>
          <a:lstStyle/>
          <a:p>
            <a:pPr defTabSz="914400"/>
            <a:r>
              <a:rPr lang="zh-CN" altLang="en-US"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添加标题四</a:t>
            </a:r>
            <a:endParaRPr lang="en-US" altLang="zh-CN" sz="16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1"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 fill="hold"/>
                                        <p:tgtEl>
                                          <p:spTgt spid="4"/>
                                        </p:tgtEl>
                                        <p:attrNameLst>
                                          <p:attrName>ppt_x</p:attrName>
                                        </p:attrNameLst>
                                      </p:cBhvr>
                                      <p:tavLst>
                                        <p:tav tm="0">
                                          <p:val>
                                            <p:strVal val="0-#ppt_w/2"/>
                                          </p:val>
                                        </p:tav>
                                        <p:tav tm="100000">
                                          <p:val>
                                            <p:strVal val="#ppt_x"/>
                                          </p:val>
                                        </p:tav>
                                      </p:tavLst>
                                    </p:anim>
                                    <p:anim calcmode="lin" valueType="num">
                                      <p:cBhvr additive="base">
                                        <p:cTn id="8" dur="4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400" fill="hold"/>
                                        <p:tgtEl>
                                          <p:spTgt spid="31"/>
                                        </p:tgtEl>
                                        <p:attrNameLst>
                                          <p:attrName>ppt_x</p:attrName>
                                        </p:attrNameLst>
                                      </p:cBhvr>
                                      <p:tavLst>
                                        <p:tav tm="0">
                                          <p:val>
                                            <p:strVal val="0-#ppt_w/2"/>
                                          </p:val>
                                        </p:tav>
                                        <p:tav tm="100000">
                                          <p:val>
                                            <p:strVal val="#ppt_x"/>
                                          </p:val>
                                        </p:tav>
                                      </p:tavLst>
                                    </p:anim>
                                    <p:anim calcmode="lin" valueType="num">
                                      <p:cBhvr additive="base">
                                        <p:cTn id="12" dur="400" fill="hold"/>
                                        <p:tgtEl>
                                          <p:spTgt spid="31"/>
                                        </p:tgtEl>
                                        <p:attrNameLst>
                                          <p:attrName>ppt_y</p:attrName>
                                        </p:attrNameLst>
                                      </p:cBhvr>
                                      <p:tavLst>
                                        <p:tav tm="0">
                                          <p:val>
                                            <p:strVal val="#ppt_y"/>
                                          </p:val>
                                        </p:tav>
                                        <p:tav tm="100000">
                                          <p:val>
                                            <p:strVal val="#ppt_y"/>
                                          </p:val>
                                        </p:tav>
                                      </p:tavLst>
                                    </p:anim>
                                  </p:childTnLst>
                                </p:cTn>
                              </p:par>
                              <p:par>
                                <p:cTn id="13" presetID="12" presetClass="entr" presetSubtype="8"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400"/>
                                        <p:tgtEl>
                                          <p:spTgt spid="3"/>
                                        </p:tgtEl>
                                        <p:attrNameLst>
                                          <p:attrName>ppt_x</p:attrName>
                                        </p:attrNameLst>
                                      </p:cBhvr>
                                      <p:tavLst>
                                        <p:tav tm="0">
                                          <p:val>
                                            <p:strVal val="#ppt_x-#ppt_w*1.125000"/>
                                          </p:val>
                                        </p:tav>
                                        <p:tav tm="100000">
                                          <p:val>
                                            <p:strVal val="#ppt_x"/>
                                          </p:val>
                                        </p:tav>
                                      </p:tavLst>
                                    </p:anim>
                                    <p:animEffect transition="in" filter="wipe(right)">
                                      <p:cBhvr>
                                        <p:cTn id="16" dur="400"/>
                                        <p:tgtEl>
                                          <p:spTgt spid="3"/>
                                        </p:tgtEl>
                                      </p:cBhvr>
                                    </p:animEffect>
                                  </p:childTnLst>
                                </p:cTn>
                              </p:par>
                              <p:par>
                                <p:cTn id="17" presetID="12" presetClass="entr" presetSubtype="4" fill="hold" nodeType="withEffect">
                                  <p:stCondLst>
                                    <p:cond delay="15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400"/>
                                        <p:tgtEl>
                                          <p:spTgt spid="33"/>
                                        </p:tgtEl>
                                        <p:attrNameLst>
                                          <p:attrName>ppt_y</p:attrName>
                                        </p:attrNameLst>
                                      </p:cBhvr>
                                      <p:tavLst>
                                        <p:tav tm="0">
                                          <p:val>
                                            <p:strVal val="#ppt_y+#ppt_h*1.125000"/>
                                          </p:val>
                                        </p:tav>
                                        <p:tav tm="100000">
                                          <p:val>
                                            <p:strVal val="#ppt_y"/>
                                          </p:val>
                                        </p:tav>
                                      </p:tavLst>
                                    </p:anim>
                                    <p:animEffect transition="in" filter="wipe(up)">
                                      <p:cBhvr>
                                        <p:cTn id="20" dur="400"/>
                                        <p:tgtEl>
                                          <p:spTgt spid="33"/>
                                        </p:tgtEl>
                                      </p:cBhvr>
                                    </p:animEffect>
                                  </p:childTnLst>
                                </p:cTn>
                              </p:par>
                              <p:par>
                                <p:cTn id="21" presetID="12" presetClass="entr" presetSubtype="4" fill="hold" grpId="0" nodeType="withEffect">
                                  <p:stCondLst>
                                    <p:cond delay="150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400"/>
                                        <p:tgtEl>
                                          <p:spTgt spid="54"/>
                                        </p:tgtEl>
                                        <p:attrNameLst>
                                          <p:attrName>ppt_y</p:attrName>
                                        </p:attrNameLst>
                                      </p:cBhvr>
                                      <p:tavLst>
                                        <p:tav tm="0">
                                          <p:val>
                                            <p:strVal val="#ppt_y+#ppt_h*1.125000"/>
                                          </p:val>
                                        </p:tav>
                                        <p:tav tm="100000">
                                          <p:val>
                                            <p:strVal val="#ppt_y"/>
                                          </p:val>
                                        </p:tav>
                                      </p:tavLst>
                                    </p:anim>
                                    <p:animEffect transition="in" filter="wipe(up)">
                                      <p:cBhvr>
                                        <p:cTn id="24" dur="400"/>
                                        <p:tgtEl>
                                          <p:spTgt spid="54"/>
                                        </p:tgtEl>
                                      </p:cBhvr>
                                    </p:animEffect>
                                  </p:childTnLst>
                                </p:cTn>
                              </p:par>
                              <p:par>
                                <p:cTn id="25" presetID="12" presetClass="entr" presetSubtype="8" fill="hold" grpId="0" nodeType="withEffect">
                                  <p:stCondLst>
                                    <p:cond delay="2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400"/>
                                        <p:tgtEl>
                                          <p:spTgt spid="5"/>
                                        </p:tgtEl>
                                        <p:attrNameLst>
                                          <p:attrName>ppt_x</p:attrName>
                                        </p:attrNameLst>
                                      </p:cBhvr>
                                      <p:tavLst>
                                        <p:tav tm="0">
                                          <p:val>
                                            <p:strVal val="#ppt_x-#ppt_w*1.125000"/>
                                          </p:val>
                                        </p:tav>
                                        <p:tav tm="100000">
                                          <p:val>
                                            <p:strVal val="#ppt_x"/>
                                          </p:val>
                                        </p:tav>
                                      </p:tavLst>
                                    </p:anim>
                                    <p:animEffect transition="in" filter="wipe(right)">
                                      <p:cBhvr>
                                        <p:cTn id="28" dur="400"/>
                                        <p:tgtEl>
                                          <p:spTgt spid="5"/>
                                        </p:tgtEl>
                                      </p:cBhvr>
                                    </p:animEffect>
                                  </p:childTnLst>
                                </p:cTn>
                              </p:par>
                              <p:par>
                                <p:cTn id="29" presetID="12" presetClass="entr" presetSubtype="1" fill="hold" nodeType="withEffect">
                                  <p:stCondLst>
                                    <p:cond delay="30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400"/>
                                        <p:tgtEl>
                                          <p:spTgt spid="34"/>
                                        </p:tgtEl>
                                        <p:attrNameLst>
                                          <p:attrName>ppt_y</p:attrName>
                                        </p:attrNameLst>
                                      </p:cBhvr>
                                      <p:tavLst>
                                        <p:tav tm="0">
                                          <p:val>
                                            <p:strVal val="#ppt_y-#ppt_h*1.125000"/>
                                          </p:val>
                                        </p:tav>
                                        <p:tav tm="100000">
                                          <p:val>
                                            <p:strVal val="#ppt_y"/>
                                          </p:val>
                                        </p:tav>
                                      </p:tavLst>
                                    </p:anim>
                                    <p:animEffect transition="in" filter="wipe(down)">
                                      <p:cBhvr>
                                        <p:cTn id="32" dur="400"/>
                                        <p:tgtEl>
                                          <p:spTgt spid="34"/>
                                        </p:tgtEl>
                                      </p:cBhvr>
                                    </p:animEffect>
                                  </p:childTnLst>
                                </p:cTn>
                              </p:par>
                              <p:par>
                                <p:cTn id="33" presetID="12" presetClass="entr" presetSubtype="1" fill="hold" grpId="0" nodeType="withEffect">
                                  <p:stCondLst>
                                    <p:cond delay="300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400"/>
                                        <p:tgtEl>
                                          <p:spTgt spid="56"/>
                                        </p:tgtEl>
                                        <p:attrNameLst>
                                          <p:attrName>ppt_y</p:attrName>
                                        </p:attrNameLst>
                                      </p:cBhvr>
                                      <p:tavLst>
                                        <p:tav tm="0">
                                          <p:val>
                                            <p:strVal val="#ppt_y-#ppt_h*1.125000"/>
                                          </p:val>
                                        </p:tav>
                                        <p:tav tm="100000">
                                          <p:val>
                                            <p:strVal val="#ppt_y"/>
                                          </p:val>
                                        </p:tav>
                                      </p:tavLst>
                                    </p:anim>
                                    <p:animEffect transition="in" filter="wipe(down)">
                                      <p:cBhvr>
                                        <p:cTn id="36" dur="400"/>
                                        <p:tgtEl>
                                          <p:spTgt spid="56"/>
                                        </p:tgtEl>
                                      </p:cBhvr>
                                    </p:animEffect>
                                  </p:childTnLst>
                                </p:cTn>
                              </p:par>
                              <p:par>
                                <p:cTn id="37" presetID="12" presetClass="entr" presetSubtype="8" fill="hold" grpId="0" nodeType="withEffect">
                                  <p:stCondLst>
                                    <p:cond delay="375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400"/>
                                        <p:tgtEl>
                                          <p:spTgt spid="6"/>
                                        </p:tgtEl>
                                        <p:attrNameLst>
                                          <p:attrName>ppt_x</p:attrName>
                                        </p:attrNameLst>
                                      </p:cBhvr>
                                      <p:tavLst>
                                        <p:tav tm="0">
                                          <p:val>
                                            <p:strVal val="#ppt_x-#ppt_w*1.125000"/>
                                          </p:val>
                                        </p:tav>
                                        <p:tav tm="100000">
                                          <p:val>
                                            <p:strVal val="#ppt_x"/>
                                          </p:val>
                                        </p:tav>
                                      </p:tavLst>
                                    </p:anim>
                                    <p:animEffect transition="in" filter="wipe(right)">
                                      <p:cBhvr>
                                        <p:cTn id="40" dur="400"/>
                                        <p:tgtEl>
                                          <p:spTgt spid="6"/>
                                        </p:tgtEl>
                                      </p:cBhvr>
                                    </p:animEffect>
                                  </p:childTnLst>
                                </p:cTn>
                              </p:par>
                              <p:par>
                                <p:cTn id="41" presetID="12" presetClass="entr" presetSubtype="4" fill="hold" nodeType="withEffect">
                                  <p:stCondLst>
                                    <p:cond delay="4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400"/>
                                        <p:tgtEl>
                                          <p:spTgt spid="25"/>
                                        </p:tgtEl>
                                        <p:attrNameLst>
                                          <p:attrName>ppt_y</p:attrName>
                                        </p:attrNameLst>
                                      </p:cBhvr>
                                      <p:tavLst>
                                        <p:tav tm="0">
                                          <p:val>
                                            <p:strVal val="#ppt_y+#ppt_h*1.125000"/>
                                          </p:val>
                                        </p:tav>
                                        <p:tav tm="100000">
                                          <p:val>
                                            <p:strVal val="#ppt_y"/>
                                          </p:val>
                                        </p:tav>
                                      </p:tavLst>
                                    </p:anim>
                                    <p:animEffect transition="in" filter="wipe(up)">
                                      <p:cBhvr>
                                        <p:cTn id="44" dur="400"/>
                                        <p:tgtEl>
                                          <p:spTgt spid="25"/>
                                        </p:tgtEl>
                                      </p:cBhvr>
                                    </p:animEffect>
                                  </p:childTnLst>
                                </p:cTn>
                              </p:par>
                              <p:par>
                                <p:cTn id="45" presetID="12" presetClass="entr" presetSubtype="4" fill="hold" grpId="0" nodeType="withEffect">
                                  <p:stCondLst>
                                    <p:cond delay="45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400"/>
                                        <p:tgtEl>
                                          <p:spTgt spid="55"/>
                                        </p:tgtEl>
                                        <p:attrNameLst>
                                          <p:attrName>ppt_y</p:attrName>
                                        </p:attrNameLst>
                                      </p:cBhvr>
                                      <p:tavLst>
                                        <p:tav tm="0">
                                          <p:val>
                                            <p:strVal val="#ppt_y+#ppt_h*1.125000"/>
                                          </p:val>
                                        </p:tav>
                                        <p:tav tm="100000">
                                          <p:val>
                                            <p:strVal val="#ppt_y"/>
                                          </p:val>
                                        </p:tav>
                                      </p:tavLst>
                                    </p:anim>
                                    <p:animEffect transition="in" filter="wipe(up)">
                                      <p:cBhvr>
                                        <p:cTn id="48" dur="400"/>
                                        <p:tgtEl>
                                          <p:spTgt spid="55"/>
                                        </p:tgtEl>
                                      </p:cBhvr>
                                    </p:animEffect>
                                  </p:childTnLst>
                                </p:cTn>
                              </p:par>
                              <p:par>
                                <p:cTn id="49" presetID="12" presetClass="entr" presetSubtype="8" fill="hold" grpId="0" nodeType="withEffect">
                                  <p:stCondLst>
                                    <p:cond delay="52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p:tgtEl>
                                          <p:spTgt spid="7"/>
                                        </p:tgtEl>
                                        <p:attrNameLst>
                                          <p:attrName>ppt_x</p:attrName>
                                        </p:attrNameLst>
                                      </p:cBhvr>
                                      <p:tavLst>
                                        <p:tav tm="0">
                                          <p:val>
                                            <p:strVal val="#ppt_x-#ppt_w*1.125000"/>
                                          </p:val>
                                        </p:tav>
                                        <p:tav tm="100000">
                                          <p:val>
                                            <p:strVal val="#ppt_x"/>
                                          </p:val>
                                        </p:tav>
                                      </p:tavLst>
                                    </p:anim>
                                    <p:animEffect transition="in" filter="wipe(right)">
                                      <p:cBhvr>
                                        <p:cTn id="52" dur="400"/>
                                        <p:tgtEl>
                                          <p:spTgt spid="7"/>
                                        </p:tgtEl>
                                      </p:cBhvr>
                                    </p:animEffect>
                                  </p:childTnLst>
                                </p:cTn>
                              </p:par>
                              <p:par>
                                <p:cTn id="53" presetID="12" presetClass="entr" presetSubtype="1" fill="hold" nodeType="withEffect">
                                  <p:stCondLst>
                                    <p:cond delay="600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400"/>
                                        <p:tgtEl>
                                          <p:spTgt spid="35"/>
                                        </p:tgtEl>
                                        <p:attrNameLst>
                                          <p:attrName>ppt_y</p:attrName>
                                        </p:attrNameLst>
                                      </p:cBhvr>
                                      <p:tavLst>
                                        <p:tav tm="0">
                                          <p:val>
                                            <p:strVal val="#ppt_y-#ppt_h*1.125000"/>
                                          </p:val>
                                        </p:tav>
                                        <p:tav tm="100000">
                                          <p:val>
                                            <p:strVal val="#ppt_y"/>
                                          </p:val>
                                        </p:tav>
                                      </p:tavLst>
                                    </p:anim>
                                    <p:animEffect transition="in" filter="wipe(down)">
                                      <p:cBhvr>
                                        <p:cTn id="56" dur="400"/>
                                        <p:tgtEl>
                                          <p:spTgt spid="35"/>
                                        </p:tgtEl>
                                      </p:cBhvr>
                                    </p:animEffect>
                                  </p:childTnLst>
                                </p:cTn>
                              </p:par>
                              <p:par>
                                <p:cTn id="57" presetID="12" presetClass="entr" presetSubtype="1" fill="hold" grpId="0" nodeType="withEffect">
                                  <p:stCondLst>
                                    <p:cond delay="6000"/>
                                  </p:stCondLst>
                                  <p:childTnLst>
                                    <p:set>
                                      <p:cBhvr>
                                        <p:cTn id="58" dur="1" fill="hold">
                                          <p:stCondLst>
                                            <p:cond delay="0"/>
                                          </p:stCondLst>
                                        </p:cTn>
                                        <p:tgtEl>
                                          <p:spTgt spid="57"/>
                                        </p:tgtEl>
                                        <p:attrNameLst>
                                          <p:attrName>style.visibility</p:attrName>
                                        </p:attrNameLst>
                                      </p:cBhvr>
                                      <p:to>
                                        <p:strVal val="visible"/>
                                      </p:to>
                                    </p:set>
                                    <p:anim calcmode="lin" valueType="num">
                                      <p:cBhvr additive="base">
                                        <p:cTn id="59" dur="400"/>
                                        <p:tgtEl>
                                          <p:spTgt spid="57"/>
                                        </p:tgtEl>
                                        <p:attrNameLst>
                                          <p:attrName>ppt_y</p:attrName>
                                        </p:attrNameLst>
                                      </p:cBhvr>
                                      <p:tavLst>
                                        <p:tav tm="0">
                                          <p:val>
                                            <p:strVal val="#ppt_y-#ppt_h*1.125000"/>
                                          </p:val>
                                        </p:tav>
                                        <p:tav tm="100000">
                                          <p:val>
                                            <p:strVal val="#ppt_y"/>
                                          </p:val>
                                        </p:tav>
                                      </p:tavLst>
                                    </p:anim>
                                    <p:animEffect transition="in" filter="wipe(down)">
                                      <p:cBhvr>
                                        <p:cTn id="60" dur="400"/>
                                        <p:tgtEl>
                                          <p:spTgt spid="57"/>
                                        </p:tgtEl>
                                      </p:cBhvr>
                                    </p:animEffect>
                                  </p:childTnLst>
                                </p:cTn>
                              </p:par>
                              <p:par>
                                <p:cTn id="61" presetID="16" presetClass="entr" presetSubtype="42" fill="hold" nodeType="withEffect">
                                  <p:stCondLst>
                                    <p:cond delay="6750"/>
                                  </p:stCondLst>
                                  <p:childTnLst>
                                    <p:set>
                                      <p:cBhvr>
                                        <p:cTn id="62" dur="1" fill="hold">
                                          <p:stCondLst>
                                            <p:cond delay="0"/>
                                          </p:stCondLst>
                                        </p:cTn>
                                        <p:tgtEl>
                                          <p:spTgt spid="32"/>
                                        </p:tgtEl>
                                        <p:attrNameLst>
                                          <p:attrName>style.visibility</p:attrName>
                                        </p:attrNameLst>
                                      </p:cBhvr>
                                      <p:to>
                                        <p:strVal val="visible"/>
                                      </p:to>
                                    </p:set>
                                    <p:animEffect transition="in" filter="barn(outHorizontal)">
                                      <p:cBhvr>
                                        <p:cTn id="63" dur="400"/>
                                        <p:tgtEl>
                                          <p:spTgt spid="32"/>
                                        </p:tgtEl>
                                      </p:cBhvr>
                                    </p:animEffect>
                                  </p:childTnLst>
                                </p:cTn>
                              </p:par>
                            </p:childTnLst>
                          </p:cTn>
                        </p:par>
                        <p:par>
                          <p:cTn id="64" fill="hold">
                            <p:stCondLst>
                              <p:cond delay="500"/>
                            </p:stCondLst>
                            <p:childTnLst>
                              <p:par>
                                <p:cTn id="65" presetID="14" presetClass="entr" presetSubtype="1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randombar(horizontal)">
                                      <p:cBhvr>
                                        <p:cTn id="67" dur="400"/>
                                        <p:tgtEl>
                                          <p:spTgt spid="4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randombar(horizontal)">
                                      <p:cBhvr>
                                        <p:cTn id="70" dur="400"/>
                                        <p:tgtEl>
                                          <p:spTgt spid="45"/>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400"/>
                                        <p:tgtEl>
                                          <p:spTgt spid="4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randombar(horizontal)">
                                      <p:cBhvr>
                                        <p:cTn id="76" dur="400"/>
                                        <p:tgtEl>
                                          <p:spTgt spid="47"/>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randombar(horizontal)">
                                      <p:cBhvr>
                                        <p:cTn id="79" dur="400"/>
                                        <p:tgtEl>
                                          <p:spTgt spid="48"/>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randombar(horizontal)">
                                      <p:cBhvr>
                                        <p:cTn id="82" dur="400"/>
                                        <p:tgtEl>
                                          <p:spTgt spid="49"/>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randombar(horizontal)">
                                      <p:cBhvr>
                                        <p:cTn id="85" dur="400"/>
                                        <p:tgtEl>
                                          <p:spTgt spid="52"/>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randombar(horizontal)">
                                      <p:cBhvr>
                                        <p:cTn id="88" dur="400"/>
                                        <p:tgtEl>
                                          <p:spTgt spid="53"/>
                                        </p:tgtEl>
                                      </p:cBhvr>
                                    </p:animEffect>
                                  </p:childTnLst>
                                </p:cTn>
                              </p:par>
                              <p:par>
                                <p:cTn id="89" presetID="14" presetClass="entr" presetSubtype="10" fill="hold"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randombar(horizontal)">
                                      <p:cBhvr>
                                        <p:cTn id="91"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6" grpId="0" animBg="1"/>
      <p:bldP spid="7" grpId="0" animBg="1"/>
      <p:bldP spid="44" grpId="0"/>
      <p:bldP spid="45" grpId="0"/>
      <p:bldP spid="46" grpId="0"/>
      <p:bldP spid="47" grpId="0"/>
      <p:bldP spid="48" grpId="0"/>
      <p:bldP spid="49" grpId="0"/>
      <p:bldP spid="52" grpId="0"/>
      <p:bldP spid="53" grpId="0"/>
      <p:bldP spid="54" grpId="0"/>
      <p:bldP spid="55" grpId="0"/>
      <p:bldP spid="56"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接连接符 67"/>
          <p:cNvCxnSpPr/>
          <p:nvPr/>
        </p:nvCxnSpPr>
        <p:spPr>
          <a:xfrm rot="5400000">
            <a:off x="5153698" y="4064668"/>
            <a:ext cx="406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3696530" y="2175935"/>
            <a:ext cx="2877871" cy="338962"/>
            <a:chOff x="3249264" y="1751685"/>
            <a:chExt cx="2994025" cy="338961"/>
          </a:xfrm>
          <a:effectLst>
            <a:outerShdw blurRad="254000" dist="63500" dir="2700000" algn="tl" rotWithShape="0">
              <a:prstClr val="black">
                <a:alpha val="30000"/>
              </a:prstClr>
            </a:outerShdw>
          </a:effectLst>
        </p:grpSpPr>
        <p:grpSp>
          <p:nvGrpSpPr>
            <p:cNvPr id="56" name="组合 55"/>
            <p:cNvGrpSpPr/>
            <p:nvPr/>
          </p:nvGrpSpPr>
          <p:grpSpPr>
            <a:xfrm>
              <a:off x="3249264" y="1776444"/>
              <a:ext cx="2994025" cy="314202"/>
              <a:chOff x="2940050" y="2132898"/>
              <a:chExt cx="2994025" cy="314202"/>
            </a:xfrm>
          </p:grpSpPr>
          <p:sp>
            <p:nvSpPr>
              <p:cNvPr id="20" name="圆角矩形 19"/>
              <p:cNvSpPr/>
              <p:nvPr/>
            </p:nvSpPr>
            <p:spPr>
              <a:xfrm>
                <a:off x="2940050" y="2132898"/>
                <a:ext cx="2994025" cy="314202"/>
              </a:xfrm>
              <a:prstGeom prst="roundRect">
                <a:avLst>
                  <a:gd name="adj"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 name="圆角矩形 2"/>
              <p:cNvSpPr/>
              <p:nvPr/>
            </p:nvSpPr>
            <p:spPr>
              <a:xfrm>
                <a:off x="2940050" y="2132898"/>
                <a:ext cx="2108200" cy="314202"/>
              </a:xfrm>
              <a:prstGeom prst="roundRect">
                <a:avLst>
                  <a:gd name="adj" fmla="val 50000"/>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grpSp>
        <p:sp>
          <p:nvSpPr>
            <p:cNvPr id="73" name="文本框 72"/>
            <p:cNvSpPr txBox="1"/>
            <p:nvPr/>
          </p:nvSpPr>
          <p:spPr>
            <a:xfrm>
              <a:off x="5335260" y="1751685"/>
              <a:ext cx="673754" cy="333167"/>
            </a:xfrm>
            <a:prstGeom prst="rect">
              <a:avLst/>
            </a:prstGeom>
            <a:noFill/>
          </p:spPr>
          <p:txBody>
            <a:bodyPr wrap="square" rtlCol="0">
              <a:spAutoFit/>
            </a:bodyPr>
            <a:lstStyle/>
            <a:p>
              <a:pPr algn="ctr" defTabSz="914400">
                <a:lnSpc>
                  <a:spcPct val="120000"/>
                </a:lnSpc>
              </a:pPr>
              <a:r>
                <a:rPr lang="en-US" altLang="zh-CN" sz="1465" dirty="0">
                  <a:solidFill>
                    <a:prstClr val="white"/>
                  </a:solidFill>
                  <a:latin typeface="字魂105号-简雅黑" panose="00000500000000000000" pitchFamily="2" charset="-122"/>
                  <a:ea typeface="字魂105号-简雅黑" panose="00000500000000000000" pitchFamily="2" charset="-122"/>
                  <a:cs typeface="+mn-ea"/>
                  <a:sym typeface="+mn-lt"/>
                </a:rPr>
                <a:t>70%</a:t>
              </a:r>
              <a:endParaRPr lang="zh-CN" altLang="en-US" sz="1465" baseline="-30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8" name="组合 77"/>
          <p:cNvGrpSpPr/>
          <p:nvPr/>
        </p:nvGrpSpPr>
        <p:grpSpPr>
          <a:xfrm>
            <a:off x="3696530" y="2571165"/>
            <a:ext cx="2877871" cy="346401"/>
            <a:chOff x="3249264" y="2146920"/>
            <a:chExt cx="2994025" cy="346401"/>
          </a:xfrm>
          <a:effectLst>
            <a:outerShdw blurRad="254000" dist="63500" dir="2700000" algn="tl" rotWithShape="0">
              <a:prstClr val="black">
                <a:alpha val="30000"/>
              </a:prstClr>
            </a:outerShdw>
          </a:effectLst>
        </p:grpSpPr>
        <p:grpSp>
          <p:nvGrpSpPr>
            <p:cNvPr id="57" name="组合 56"/>
            <p:cNvGrpSpPr/>
            <p:nvPr/>
          </p:nvGrpSpPr>
          <p:grpSpPr>
            <a:xfrm>
              <a:off x="3249264" y="2178703"/>
              <a:ext cx="2994025" cy="314618"/>
              <a:chOff x="2940050" y="2519659"/>
              <a:chExt cx="2994025" cy="314618"/>
            </a:xfrm>
          </p:grpSpPr>
          <p:sp>
            <p:nvSpPr>
              <p:cNvPr id="55" name="圆角矩形 54"/>
              <p:cNvSpPr/>
              <p:nvPr/>
            </p:nvSpPr>
            <p:spPr>
              <a:xfrm>
                <a:off x="2940050" y="2520075"/>
                <a:ext cx="2994025" cy="314202"/>
              </a:xfrm>
              <a:prstGeom prst="roundRect">
                <a:avLst>
                  <a:gd name="adj"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22" name="圆角矩形 21"/>
              <p:cNvSpPr/>
              <p:nvPr/>
            </p:nvSpPr>
            <p:spPr>
              <a:xfrm>
                <a:off x="2940051" y="2519659"/>
                <a:ext cx="889000" cy="314202"/>
              </a:xfrm>
              <a:prstGeom prst="roundRect">
                <a:avLst>
                  <a:gd name="adj" fmla="val 50000"/>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black">
                      <a:lumMod val="75000"/>
                      <a:lumOff val="25000"/>
                    </a:prstClr>
                  </a:solidFill>
                  <a:latin typeface="字魂105号-简雅黑" panose="00000500000000000000" pitchFamily="2" charset="-122"/>
                  <a:ea typeface="字魂105号-简雅黑" panose="00000500000000000000" pitchFamily="2" charset="-122"/>
                  <a:cs typeface="+mn-ea"/>
                  <a:sym typeface="+mn-lt"/>
                </a:endParaRPr>
              </a:p>
            </p:txBody>
          </p:sp>
        </p:grpSp>
        <p:sp>
          <p:nvSpPr>
            <p:cNvPr id="74" name="文本框 73"/>
            <p:cNvSpPr txBox="1"/>
            <p:nvPr/>
          </p:nvSpPr>
          <p:spPr>
            <a:xfrm>
              <a:off x="4118871" y="2146920"/>
              <a:ext cx="673754" cy="333168"/>
            </a:xfrm>
            <a:prstGeom prst="rect">
              <a:avLst/>
            </a:prstGeom>
            <a:noFill/>
          </p:spPr>
          <p:txBody>
            <a:bodyPr wrap="square" rtlCol="0">
              <a:spAutoFit/>
            </a:bodyPr>
            <a:lstStyle/>
            <a:p>
              <a:pPr algn="ctr" defTabSz="914400">
                <a:lnSpc>
                  <a:spcPct val="120000"/>
                </a:lnSpc>
              </a:pPr>
              <a:r>
                <a:rPr lang="en-US" altLang="zh-CN" sz="1465" dirty="0">
                  <a:solidFill>
                    <a:prstClr val="white"/>
                  </a:solidFill>
                  <a:latin typeface="字魂105号-简雅黑" panose="00000500000000000000" pitchFamily="2" charset="-122"/>
                  <a:ea typeface="字魂105号-简雅黑" panose="00000500000000000000" pitchFamily="2" charset="-122"/>
                  <a:cs typeface="+mn-ea"/>
                  <a:sym typeface="+mn-lt"/>
                </a:rPr>
                <a:t>30%</a:t>
              </a:r>
              <a:endParaRPr lang="zh-CN" altLang="en-US" sz="1465" baseline="-30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79" name="组合 78"/>
          <p:cNvGrpSpPr/>
          <p:nvPr/>
        </p:nvGrpSpPr>
        <p:grpSpPr>
          <a:xfrm>
            <a:off x="3691535" y="4357188"/>
            <a:ext cx="2894725" cy="352594"/>
            <a:chOff x="3244272" y="3932941"/>
            <a:chExt cx="3011560" cy="352593"/>
          </a:xfrm>
          <a:effectLst>
            <a:outerShdw blurRad="254000" dist="63500" dir="2700000" algn="tl" rotWithShape="0">
              <a:prstClr val="black">
                <a:alpha val="30000"/>
              </a:prstClr>
            </a:outerShdw>
          </a:effectLst>
        </p:grpSpPr>
        <p:sp>
          <p:nvSpPr>
            <p:cNvPr id="59" name="圆角矩形 58"/>
            <p:cNvSpPr/>
            <p:nvPr/>
          </p:nvSpPr>
          <p:spPr>
            <a:xfrm>
              <a:off x="3261807" y="3971332"/>
              <a:ext cx="2994025" cy="314202"/>
            </a:xfrm>
            <a:prstGeom prst="roundRect">
              <a:avLst>
                <a:gd name="adj" fmla="val 50000"/>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3" name="圆角矩形 22"/>
            <p:cNvSpPr/>
            <p:nvPr/>
          </p:nvSpPr>
          <p:spPr>
            <a:xfrm>
              <a:off x="3244272" y="3971332"/>
              <a:ext cx="1201953" cy="314202"/>
            </a:xfrm>
            <a:prstGeom prst="roundRect">
              <a:avLst>
                <a:gd name="adj"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5" name="文本框 74"/>
            <p:cNvSpPr txBox="1"/>
            <p:nvPr/>
          </p:nvSpPr>
          <p:spPr>
            <a:xfrm>
              <a:off x="4418923" y="3932941"/>
              <a:ext cx="907694" cy="333167"/>
            </a:xfrm>
            <a:prstGeom prst="rect">
              <a:avLst/>
            </a:prstGeom>
            <a:noFill/>
          </p:spPr>
          <p:txBody>
            <a:bodyPr wrap="square" rtlCol="0">
              <a:spAutoFit/>
            </a:bodyPr>
            <a:lstStyle/>
            <a:p>
              <a:pPr algn="ctr" defTabSz="914400">
                <a:lnSpc>
                  <a:spcPct val="120000"/>
                </a:lnSpc>
              </a:pPr>
              <a:r>
                <a:rPr lang="en-US" altLang="zh-CN" sz="1465" dirty="0">
                  <a:solidFill>
                    <a:srgbClr val="E7E7E7"/>
                  </a:solidFill>
                  <a:latin typeface="字魂105号-简雅黑" panose="00000500000000000000" pitchFamily="2" charset="-122"/>
                  <a:ea typeface="字魂105号-简雅黑" panose="00000500000000000000" pitchFamily="2" charset="-122"/>
                  <a:cs typeface="+mn-ea"/>
                  <a:sym typeface="+mn-lt"/>
                </a:rPr>
                <a:t>40%</a:t>
              </a:r>
              <a:endParaRPr lang="zh-CN" altLang="en-US" sz="1465"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80" name="组合 79"/>
          <p:cNvGrpSpPr/>
          <p:nvPr/>
        </p:nvGrpSpPr>
        <p:grpSpPr>
          <a:xfrm>
            <a:off x="3691540" y="4749220"/>
            <a:ext cx="2891825" cy="351887"/>
            <a:chOff x="3244272" y="4324968"/>
            <a:chExt cx="3008542" cy="351885"/>
          </a:xfrm>
          <a:effectLst>
            <a:outerShdw blurRad="254000" dist="63500" dir="2700000" algn="tl" rotWithShape="0">
              <a:prstClr val="black">
                <a:alpha val="30000"/>
              </a:prstClr>
            </a:outerShdw>
          </a:effectLst>
        </p:grpSpPr>
        <p:sp>
          <p:nvSpPr>
            <p:cNvPr id="58" name="圆角矩形 57"/>
            <p:cNvSpPr/>
            <p:nvPr/>
          </p:nvSpPr>
          <p:spPr>
            <a:xfrm>
              <a:off x="3258789" y="4362615"/>
              <a:ext cx="2994025" cy="314202"/>
            </a:xfrm>
            <a:prstGeom prst="roundRect">
              <a:avLst>
                <a:gd name="adj" fmla="val 50000"/>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4" name="圆角矩形 23"/>
            <p:cNvSpPr/>
            <p:nvPr/>
          </p:nvSpPr>
          <p:spPr>
            <a:xfrm>
              <a:off x="3244272" y="4362651"/>
              <a:ext cx="2108200" cy="314202"/>
            </a:xfrm>
            <a:prstGeom prst="roundRect">
              <a:avLst>
                <a:gd name="adj" fmla="val 50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76" name="文本框 75"/>
            <p:cNvSpPr txBox="1"/>
            <p:nvPr/>
          </p:nvSpPr>
          <p:spPr>
            <a:xfrm>
              <a:off x="5326614" y="4324968"/>
              <a:ext cx="673754" cy="333166"/>
            </a:xfrm>
            <a:prstGeom prst="rect">
              <a:avLst/>
            </a:prstGeom>
            <a:noFill/>
          </p:spPr>
          <p:txBody>
            <a:bodyPr wrap="square" rtlCol="0">
              <a:spAutoFit/>
            </a:bodyPr>
            <a:lstStyle/>
            <a:p>
              <a:pPr algn="ctr" defTabSz="914400">
                <a:lnSpc>
                  <a:spcPct val="120000"/>
                </a:lnSpc>
              </a:pPr>
              <a:r>
                <a:rPr lang="en-US" altLang="zh-CN" sz="1465" dirty="0">
                  <a:solidFill>
                    <a:srgbClr val="E7E7E7"/>
                  </a:solidFill>
                  <a:latin typeface="字魂105号-简雅黑" panose="00000500000000000000" pitchFamily="2" charset="-122"/>
                  <a:ea typeface="字魂105号-简雅黑" panose="00000500000000000000" pitchFamily="2" charset="-122"/>
                  <a:cs typeface="+mn-ea"/>
                  <a:sym typeface="+mn-lt"/>
                </a:rPr>
                <a:t>60%</a:t>
              </a:r>
              <a:endParaRPr lang="zh-CN" altLang="en-US" sz="1465" baseline="-3000" dirty="0">
                <a:solidFill>
                  <a:srgbClr val="E7E7E7"/>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3" name="组合 52"/>
          <p:cNvGrpSpPr/>
          <p:nvPr/>
        </p:nvGrpSpPr>
        <p:grpSpPr>
          <a:xfrm>
            <a:off x="1731197" y="1871925"/>
            <a:ext cx="2158455" cy="2196000"/>
            <a:chOff x="471707" y="1675770"/>
            <a:chExt cx="2158455" cy="2196000"/>
          </a:xfrm>
          <a:solidFill>
            <a:srgbClr val="B01319"/>
          </a:solidFill>
          <a:effectLst>
            <a:outerShdw blurRad="254000" dist="63500" dir="2700000" algn="tl" rotWithShape="0">
              <a:prstClr val="black">
                <a:alpha val="30000"/>
              </a:prstClr>
            </a:outerShdw>
          </a:effectLst>
        </p:grpSpPr>
        <p:grpSp>
          <p:nvGrpSpPr>
            <p:cNvPr id="5" name="组合 4"/>
            <p:cNvGrpSpPr>
              <a:grpSpLocks noChangeAspect="1"/>
            </p:cNvGrpSpPr>
            <p:nvPr/>
          </p:nvGrpSpPr>
          <p:grpSpPr>
            <a:xfrm>
              <a:off x="471707" y="1675770"/>
              <a:ext cx="2158455" cy="2196000"/>
              <a:chOff x="5397500" y="5734050"/>
              <a:chExt cx="365125" cy="371476"/>
            </a:xfrm>
            <a:grpFill/>
          </p:grpSpPr>
          <p:sp>
            <p:nvSpPr>
              <p:cNvPr id="27"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8"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9"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3" name="组合 32"/>
            <p:cNvGrpSpPr>
              <a:grpSpLocks noChangeAspect="1"/>
            </p:cNvGrpSpPr>
            <p:nvPr/>
          </p:nvGrpSpPr>
          <p:grpSpPr>
            <a:xfrm>
              <a:off x="1735995" y="2108076"/>
              <a:ext cx="462003" cy="468000"/>
              <a:chOff x="2665061" y="4979202"/>
              <a:chExt cx="284308" cy="288000"/>
            </a:xfrm>
            <a:grpFill/>
          </p:grpSpPr>
          <p:sp>
            <p:nvSpPr>
              <p:cNvPr id="31"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2"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54" name="组合 53"/>
          <p:cNvGrpSpPr/>
          <p:nvPr/>
        </p:nvGrpSpPr>
        <p:grpSpPr>
          <a:xfrm>
            <a:off x="1741272" y="4085957"/>
            <a:ext cx="2158455" cy="2196000"/>
            <a:chOff x="478903" y="4355475"/>
            <a:chExt cx="2158455" cy="2196000"/>
          </a:xfrm>
          <a:solidFill>
            <a:srgbClr val="595959"/>
          </a:solidFill>
          <a:effectLst>
            <a:outerShdw blurRad="254000" dist="63500" dir="2700000" algn="tl" rotWithShape="0">
              <a:prstClr val="black">
                <a:alpha val="30000"/>
              </a:prstClr>
            </a:outerShdw>
          </a:effectLst>
        </p:grpSpPr>
        <p:grpSp>
          <p:nvGrpSpPr>
            <p:cNvPr id="36" name="组合 35"/>
            <p:cNvGrpSpPr>
              <a:grpSpLocks noChangeAspect="1"/>
            </p:cNvGrpSpPr>
            <p:nvPr/>
          </p:nvGrpSpPr>
          <p:grpSpPr>
            <a:xfrm>
              <a:off x="1795203" y="4733013"/>
              <a:ext cx="366333" cy="576000"/>
              <a:chOff x="2257888" y="5547128"/>
              <a:chExt cx="137373" cy="216000"/>
            </a:xfrm>
            <a:grpFill/>
          </p:grpSpPr>
          <p:sp>
            <p:nvSpPr>
              <p:cNvPr id="34"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35"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49" name="组合 48"/>
            <p:cNvGrpSpPr>
              <a:grpSpLocks noChangeAspect="1"/>
            </p:cNvGrpSpPr>
            <p:nvPr/>
          </p:nvGrpSpPr>
          <p:grpSpPr>
            <a:xfrm>
              <a:off x="478903" y="4355475"/>
              <a:ext cx="2158455" cy="2196000"/>
              <a:chOff x="5397500" y="5734050"/>
              <a:chExt cx="365125" cy="371476"/>
            </a:xfrm>
            <a:grpFill/>
          </p:grpSpPr>
          <p:sp>
            <p:nvSpPr>
              <p:cNvPr id="50"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1"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52"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sp>
        <p:nvSpPr>
          <p:cNvPr id="83" name="矩形 82"/>
          <p:cNvSpPr/>
          <p:nvPr/>
        </p:nvSpPr>
        <p:spPr>
          <a:xfrm>
            <a:off x="7640506" y="1965938"/>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4" name="矩形 47"/>
          <p:cNvSpPr>
            <a:spLocks noChangeArrowheads="1"/>
          </p:cNvSpPr>
          <p:nvPr/>
        </p:nvSpPr>
        <p:spPr bwMode="auto">
          <a:xfrm>
            <a:off x="7640506" y="2354237"/>
            <a:ext cx="317709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5" name="矩形 84"/>
          <p:cNvSpPr/>
          <p:nvPr/>
        </p:nvSpPr>
        <p:spPr>
          <a:xfrm>
            <a:off x="7640506" y="3457779"/>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6" name="矩形 47"/>
          <p:cNvSpPr>
            <a:spLocks noChangeArrowheads="1"/>
          </p:cNvSpPr>
          <p:nvPr/>
        </p:nvSpPr>
        <p:spPr bwMode="auto">
          <a:xfrm>
            <a:off x="7640506" y="3846077"/>
            <a:ext cx="317709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7" name="矩形 86"/>
          <p:cNvSpPr/>
          <p:nvPr/>
        </p:nvSpPr>
        <p:spPr>
          <a:xfrm>
            <a:off x="7640506" y="4949619"/>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8" name="矩形 47"/>
          <p:cNvSpPr>
            <a:spLocks noChangeArrowheads="1"/>
          </p:cNvSpPr>
          <p:nvPr/>
        </p:nvSpPr>
        <p:spPr bwMode="auto">
          <a:xfrm>
            <a:off x="7640506" y="5337916"/>
            <a:ext cx="3177095"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89" name="矩形 88"/>
          <p:cNvSpPr/>
          <p:nvPr/>
        </p:nvSpPr>
        <p:spPr>
          <a:xfrm>
            <a:off x="3789364" y="1787908"/>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0" name="矩形 47"/>
          <p:cNvSpPr>
            <a:spLocks noChangeArrowheads="1"/>
          </p:cNvSpPr>
          <p:nvPr/>
        </p:nvSpPr>
        <p:spPr bwMode="auto">
          <a:xfrm>
            <a:off x="3773600" y="2956334"/>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1" name="矩形 90"/>
          <p:cNvSpPr/>
          <p:nvPr/>
        </p:nvSpPr>
        <p:spPr>
          <a:xfrm>
            <a:off x="3789364" y="3993291"/>
            <a:ext cx="1140038" cy="379648"/>
          </a:xfrm>
          <a:prstGeom prst="rect">
            <a:avLst/>
          </a:prstGeom>
        </p:spPr>
        <p:txBody>
          <a:bodyPr wrap="none" lIns="91431" tIns="45716" rIns="91431" bIns="45716">
            <a:spAutoFit/>
          </a:bodyPr>
          <a:lstStyle/>
          <a:p>
            <a:pP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添加标题</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92" name="矩形 47"/>
          <p:cNvSpPr>
            <a:spLocks noChangeArrowheads="1"/>
          </p:cNvSpPr>
          <p:nvPr/>
        </p:nvSpPr>
        <p:spPr bwMode="auto">
          <a:xfrm>
            <a:off x="3773600" y="5145952"/>
            <a:ext cx="2812663"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lnSpc>
                <a:spcPct val="12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在此录入上述图表的描述说明，在此录入上述图表的描述说明。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5"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53"/>
                                        </p:tgtEl>
                                        <p:attrNameLst>
                                          <p:attrName>style.visibility</p:attrName>
                                        </p:attrNameLst>
                                      </p:cBhvr>
                                      <p:to>
                                        <p:strVal val="visible"/>
                                      </p:to>
                                    </p:set>
                                    <p:anim calcmode="lin" valueType="num">
                                      <p:cBhvr>
                                        <p:cTn id="7" dur="350" fill="hold"/>
                                        <p:tgtEl>
                                          <p:spTgt spid="53"/>
                                        </p:tgtEl>
                                        <p:attrNameLst>
                                          <p:attrName>ppt_w</p:attrName>
                                        </p:attrNameLst>
                                      </p:cBhvr>
                                      <p:tavLst>
                                        <p:tav tm="0">
                                          <p:val>
                                            <p:fltVal val="0"/>
                                          </p:val>
                                        </p:tav>
                                        <p:tav tm="100000">
                                          <p:val>
                                            <p:strVal val="#ppt_w"/>
                                          </p:val>
                                        </p:tav>
                                      </p:tavLst>
                                    </p:anim>
                                    <p:anim calcmode="lin" valueType="num">
                                      <p:cBhvr>
                                        <p:cTn id="8" dur="350" fill="hold"/>
                                        <p:tgtEl>
                                          <p:spTgt spid="53"/>
                                        </p:tgtEl>
                                        <p:attrNameLst>
                                          <p:attrName>ppt_h</p:attrName>
                                        </p:attrNameLst>
                                      </p:cBhvr>
                                      <p:tavLst>
                                        <p:tav tm="0">
                                          <p:val>
                                            <p:fltVal val="0"/>
                                          </p:val>
                                        </p:tav>
                                        <p:tav tm="100000">
                                          <p:val>
                                            <p:strVal val="#ppt_h"/>
                                          </p:val>
                                        </p:tav>
                                      </p:tavLst>
                                    </p:anim>
                                    <p:animEffect transition="in" filter="fade">
                                      <p:cBhvr>
                                        <p:cTn id="9" dur="350"/>
                                        <p:tgtEl>
                                          <p:spTgt spid="53"/>
                                        </p:tgtEl>
                                      </p:cBhvr>
                                    </p:animEffect>
                                  </p:childTnLst>
                                </p:cTn>
                              </p:par>
                              <p:par>
                                <p:cTn id="10" presetID="22" presetClass="entr" presetSubtype="8"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par>
                                <p:cTn id="13" presetID="22" presetClass="entr" presetSubtype="8" fill="hold" nodeType="withEffect">
                                  <p:stCondLst>
                                    <p:cond delay="1900"/>
                                  </p:stCondLst>
                                  <p:childTnLst>
                                    <p:set>
                                      <p:cBhvr>
                                        <p:cTn id="14" dur="1" fill="hold">
                                          <p:stCondLst>
                                            <p:cond delay="0"/>
                                          </p:stCondLst>
                                        </p:cTn>
                                        <p:tgtEl>
                                          <p:spTgt spid="78"/>
                                        </p:tgtEl>
                                        <p:attrNameLst>
                                          <p:attrName>style.visibility</p:attrName>
                                        </p:attrNameLst>
                                      </p:cBhvr>
                                      <p:to>
                                        <p:strVal val="visible"/>
                                      </p:to>
                                    </p:set>
                                    <p:animEffect transition="in" filter="wipe(left)">
                                      <p:cBhvr>
                                        <p:cTn id="15" dur="500"/>
                                        <p:tgtEl>
                                          <p:spTgt spid="78"/>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90"/>
                                        </p:tgtEl>
                                        <p:attrNameLst>
                                          <p:attrName>style.visibility</p:attrName>
                                        </p:attrNameLst>
                                      </p:cBhvr>
                                      <p:to>
                                        <p:strVal val="visible"/>
                                      </p:to>
                                    </p:set>
                                    <p:animEffect transition="in" filter="wipe(up)">
                                      <p:cBhvr>
                                        <p:cTn id="21" dur="500"/>
                                        <p:tgtEl>
                                          <p:spTgt spid="90"/>
                                        </p:tgtEl>
                                      </p:cBhvr>
                                    </p:animEffect>
                                  </p:childTnLst>
                                </p:cTn>
                              </p:par>
                              <p:par>
                                <p:cTn id="22" presetID="53" presetClass="entr" presetSubtype="16" fill="hold" nodeType="withEffect">
                                  <p:stCondLst>
                                    <p:cond delay="3500"/>
                                  </p:stCondLst>
                                  <p:childTnLst>
                                    <p:set>
                                      <p:cBhvr>
                                        <p:cTn id="23" dur="1" fill="hold">
                                          <p:stCondLst>
                                            <p:cond delay="0"/>
                                          </p:stCondLst>
                                        </p:cTn>
                                        <p:tgtEl>
                                          <p:spTgt spid="54"/>
                                        </p:tgtEl>
                                        <p:attrNameLst>
                                          <p:attrName>style.visibility</p:attrName>
                                        </p:attrNameLst>
                                      </p:cBhvr>
                                      <p:to>
                                        <p:strVal val="visible"/>
                                      </p:to>
                                    </p:set>
                                    <p:anim calcmode="lin" valueType="num">
                                      <p:cBhvr>
                                        <p:cTn id="24" dur="350" fill="hold"/>
                                        <p:tgtEl>
                                          <p:spTgt spid="54"/>
                                        </p:tgtEl>
                                        <p:attrNameLst>
                                          <p:attrName>ppt_w</p:attrName>
                                        </p:attrNameLst>
                                      </p:cBhvr>
                                      <p:tavLst>
                                        <p:tav tm="0">
                                          <p:val>
                                            <p:fltVal val="0"/>
                                          </p:val>
                                        </p:tav>
                                        <p:tav tm="100000">
                                          <p:val>
                                            <p:strVal val="#ppt_w"/>
                                          </p:val>
                                        </p:tav>
                                      </p:tavLst>
                                    </p:anim>
                                    <p:anim calcmode="lin" valueType="num">
                                      <p:cBhvr>
                                        <p:cTn id="25" dur="350" fill="hold"/>
                                        <p:tgtEl>
                                          <p:spTgt spid="54"/>
                                        </p:tgtEl>
                                        <p:attrNameLst>
                                          <p:attrName>ppt_h</p:attrName>
                                        </p:attrNameLst>
                                      </p:cBhvr>
                                      <p:tavLst>
                                        <p:tav tm="0">
                                          <p:val>
                                            <p:fltVal val="0"/>
                                          </p:val>
                                        </p:tav>
                                        <p:tav tm="100000">
                                          <p:val>
                                            <p:strVal val="#ppt_h"/>
                                          </p:val>
                                        </p:tav>
                                      </p:tavLst>
                                    </p:anim>
                                    <p:animEffect transition="in" filter="fade">
                                      <p:cBhvr>
                                        <p:cTn id="26" dur="350"/>
                                        <p:tgtEl>
                                          <p:spTgt spid="54"/>
                                        </p:tgtEl>
                                      </p:cBhvr>
                                    </p:animEffect>
                                  </p:childTnLst>
                                </p:cTn>
                              </p:par>
                              <p:par>
                                <p:cTn id="27" presetID="22" presetClass="entr" presetSubtype="8" fill="hold" nodeType="withEffect">
                                  <p:stCondLst>
                                    <p:cond delay="420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par>
                                <p:cTn id="30" presetID="22" presetClass="entr" presetSubtype="8" fill="hold" nodeType="withEffect">
                                  <p:stCondLst>
                                    <p:cond delay="5100"/>
                                  </p:stCondLst>
                                  <p:childTnLst>
                                    <p:set>
                                      <p:cBhvr>
                                        <p:cTn id="31" dur="1" fill="hold">
                                          <p:stCondLst>
                                            <p:cond delay="0"/>
                                          </p:stCondLst>
                                        </p:cTn>
                                        <p:tgtEl>
                                          <p:spTgt spid="80"/>
                                        </p:tgtEl>
                                        <p:attrNameLst>
                                          <p:attrName>style.visibility</p:attrName>
                                        </p:attrNameLst>
                                      </p:cBhvr>
                                      <p:to>
                                        <p:strVal val="visible"/>
                                      </p:to>
                                    </p:set>
                                    <p:animEffect transition="in" filter="wipe(left)">
                                      <p:cBhvr>
                                        <p:cTn id="32" dur="500"/>
                                        <p:tgtEl>
                                          <p:spTgt spid="80"/>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91"/>
                                        </p:tgtEl>
                                        <p:attrNameLst>
                                          <p:attrName>style.visibility</p:attrName>
                                        </p:attrNameLst>
                                      </p:cBhvr>
                                      <p:to>
                                        <p:strVal val="visible"/>
                                      </p:to>
                                    </p:set>
                                    <p:animEffect transition="in" filter="wipe(down)">
                                      <p:cBhvr>
                                        <p:cTn id="35" dur="500"/>
                                        <p:tgtEl>
                                          <p:spTgt spid="91"/>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92"/>
                                        </p:tgtEl>
                                        <p:attrNameLst>
                                          <p:attrName>style.visibility</p:attrName>
                                        </p:attrNameLst>
                                      </p:cBhvr>
                                      <p:to>
                                        <p:strVal val="visible"/>
                                      </p:to>
                                    </p:set>
                                    <p:animEffect transition="in" filter="wipe(up)">
                                      <p:cBhvr>
                                        <p:cTn id="38" dur="500"/>
                                        <p:tgtEl>
                                          <p:spTgt spid="92"/>
                                        </p:tgtEl>
                                      </p:cBhvr>
                                    </p:animEffect>
                                  </p:childTnLst>
                                </p:cTn>
                              </p:par>
                              <p:par>
                                <p:cTn id="39" presetID="16" presetClass="entr" presetSubtype="26" fill="hold" nodeType="withEffect">
                                  <p:stCondLst>
                                    <p:cond delay="6700"/>
                                  </p:stCondLst>
                                  <p:childTnLst>
                                    <p:set>
                                      <p:cBhvr>
                                        <p:cTn id="40" dur="1" fill="hold">
                                          <p:stCondLst>
                                            <p:cond delay="0"/>
                                          </p:stCondLst>
                                        </p:cTn>
                                        <p:tgtEl>
                                          <p:spTgt spid="68"/>
                                        </p:tgtEl>
                                        <p:attrNameLst>
                                          <p:attrName>style.visibility</p:attrName>
                                        </p:attrNameLst>
                                      </p:cBhvr>
                                      <p:to>
                                        <p:strVal val="visible"/>
                                      </p:to>
                                    </p:set>
                                    <p:animEffect transition="in" filter="barn(inHorizontal)">
                                      <p:cBhvr>
                                        <p:cTn id="41" dur="250"/>
                                        <p:tgtEl>
                                          <p:spTgt spid="68"/>
                                        </p:tgtEl>
                                      </p:cBhvr>
                                    </p:animEffect>
                                  </p:childTnLst>
                                </p:cTn>
                              </p:par>
                            </p:childTnLst>
                          </p:cTn>
                        </p:par>
                        <p:par>
                          <p:cTn id="42" fill="hold">
                            <p:stCondLst>
                              <p:cond delay="750"/>
                            </p:stCondLst>
                            <p:childTnLst>
                              <p:par>
                                <p:cTn id="43" presetID="10" presetClass="entr" presetSubtype="0"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childTnLst>
                          </p:cTn>
                        </p:par>
                        <p:par>
                          <p:cTn id="49" fill="hold">
                            <p:stCondLst>
                              <p:cond delay="1250"/>
                            </p:stCondLst>
                            <p:childTnLst>
                              <p:par>
                                <p:cTn id="50" presetID="10" presetClass="entr" presetSubtype="0" fill="hold" grpId="0" nodeType="afterEffect">
                                  <p:stCondLst>
                                    <p:cond delay="50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500"/>
                                        <p:tgtEl>
                                          <p:spTgt spid="85"/>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childTnLst>
                                </p:cTn>
                              </p:par>
                            </p:childTnLst>
                          </p:cTn>
                        </p:par>
                        <p:par>
                          <p:cTn id="56" fill="hold">
                            <p:stCondLst>
                              <p:cond delay="2250"/>
                            </p:stCondLst>
                            <p:childTnLst>
                              <p:par>
                                <p:cTn id="57" presetID="10" presetClass="entr" presetSubtype="0" fill="hold" grpId="0" nodeType="afterEffect">
                                  <p:stCondLst>
                                    <p:cond delay="500"/>
                                  </p:stCondLst>
                                  <p:childTnLst>
                                    <p:set>
                                      <p:cBhvr>
                                        <p:cTn id="58" dur="1" fill="hold">
                                          <p:stCondLst>
                                            <p:cond delay="0"/>
                                          </p:stCondLst>
                                        </p:cTn>
                                        <p:tgtEl>
                                          <p:spTgt spid="87"/>
                                        </p:tgtEl>
                                        <p:attrNameLst>
                                          <p:attrName>style.visibility</p:attrName>
                                        </p:attrNameLst>
                                      </p:cBhvr>
                                      <p:to>
                                        <p:strVal val="visible"/>
                                      </p:to>
                                    </p:set>
                                    <p:animEffect transition="in" filter="fade">
                                      <p:cBhvr>
                                        <p:cTn id="59" dur="500"/>
                                        <p:tgtEl>
                                          <p:spTgt spid="87"/>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P spid="88" grpId="0"/>
      <p:bldP spid="89" grpId="0"/>
      <p:bldP spid="90" grpId="0"/>
      <p:bldP spid="91" grpId="0"/>
      <p:bldP spid="9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504256" y="2132092"/>
            <a:ext cx="1965913" cy="1965913"/>
            <a:chOff x="2384473" y="2272578"/>
            <a:chExt cx="2052000" cy="2052000"/>
          </a:xfrm>
          <a:effectLst>
            <a:outerShdw blurRad="254000" dist="63500" dir="2700000" algn="tl" rotWithShape="0">
              <a:prstClr val="black">
                <a:alpha val="30000"/>
              </a:prstClr>
            </a:outerShdw>
          </a:effectLst>
        </p:grpSpPr>
        <p:sp>
          <p:nvSpPr>
            <p:cNvPr id="4" name="泪滴形 3"/>
            <p:cNvSpPr>
              <a:spLocks noChangeAspect="1"/>
            </p:cNvSpPr>
            <p:nvPr/>
          </p:nvSpPr>
          <p:spPr>
            <a:xfrm rot="13500000">
              <a:off x="2384473" y="2272578"/>
              <a:ext cx="2052000" cy="2052000"/>
            </a:xfrm>
            <a:prstGeom prst="teardrop">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14" name="组合 13"/>
            <p:cNvGrpSpPr>
              <a:grpSpLocks noChangeAspect="1"/>
            </p:cNvGrpSpPr>
            <p:nvPr/>
          </p:nvGrpSpPr>
          <p:grpSpPr>
            <a:xfrm>
              <a:off x="3044743" y="3046578"/>
              <a:ext cx="605333" cy="504000"/>
              <a:chOff x="521255" y="5321301"/>
              <a:chExt cx="360363" cy="300038"/>
            </a:xfrm>
            <a:solidFill>
              <a:srgbClr val="9DA8B1"/>
            </a:solidFill>
          </p:grpSpPr>
          <p:sp>
            <p:nvSpPr>
              <p:cNvPr id="12" name="Freeform 342"/>
              <p:cNvSpPr/>
              <p:nvPr/>
            </p:nvSpPr>
            <p:spPr bwMode="auto">
              <a:xfrm>
                <a:off x="575230" y="5373689"/>
                <a:ext cx="252413" cy="195263"/>
              </a:xfrm>
              <a:custGeom>
                <a:avLst/>
                <a:gdLst>
                  <a:gd name="T0" fmla="*/ 12 w 159"/>
                  <a:gd name="T1" fmla="*/ 75 h 123"/>
                  <a:gd name="T2" fmla="*/ 28 w 159"/>
                  <a:gd name="T3" fmla="*/ 64 h 123"/>
                  <a:gd name="T4" fmla="*/ 52 w 159"/>
                  <a:gd name="T5" fmla="*/ 92 h 123"/>
                  <a:gd name="T6" fmla="*/ 80 w 159"/>
                  <a:gd name="T7" fmla="*/ 32 h 123"/>
                  <a:gd name="T8" fmla="*/ 110 w 159"/>
                  <a:gd name="T9" fmla="*/ 123 h 123"/>
                  <a:gd name="T10" fmla="*/ 136 w 159"/>
                  <a:gd name="T11" fmla="*/ 59 h 123"/>
                  <a:gd name="T12" fmla="*/ 147 w 159"/>
                  <a:gd name="T13" fmla="*/ 85 h 123"/>
                  <a:gd name="T14" fmla="*/ 159 w 159"/>
                  <a:gd name="T15" fmla="*/ 83 h 123"/>
                  <a:gd name="T16" fmla="*/ 136 w 159"/>
                  <a:gd name="T17" fmla="*/ 29 h 123"/>
                  <a:gd name="T18" fmla="*/ 111 w 159"/>
                  <a:gd name="T19" fmla="*/ 89 h 123"/>
                  <a:gd name="T20" fmla="*/ 81 w 159"/>
                  <a:gd name="T21" fmla="*/ 0 h 123"/>
                  <a:gd name="T22" fmla="*/ 49 w 159"/>
                  <a:gd name="T23" fmla="*/ 72 h 123"/>
                  <a:gd name="T24" fmla="*/ 31 w 159"/>
                  <a:gd name="T25" fmla="*/ 50 h 123"/>
                  <a:gd name="T26" fmla="*/ 0 w 159"/>
                  <a:gd name="T27" fmla="*/ 72 h 123"/>
                  <a:gd name="T28" fmla="*/ 8 w 159"/>
                  <a:gd name="T29" fmla="*/ 78 h 123"/>
                  <a:gd name="T30" fmla="*/ 12 w 159"/>
                  <a:gd name="T31" fmla="*/ 7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23">
                    <a:moveTo>
                      <a:pt x="12" y="75"/>
                    </a:moveTo>
                    <a:lnTo>
                      <a:pt x="28" y="64"/>
                    </a:lnTo>
                    <a:lnTo>
                      <a:pt x="52" y="92"/>
                    </a:lnTo>
                    <a:lnTo>
                      <a:pt x="80" y="32"/>
                    </a:lnTo>
                    <a:lnTo>
                      <a:pt x="110" y="123"/>
                    </a:lnTo>
                    <a:lnTo>
                      <a:pt x="136" y="59"/>
                    </a:lnTo>
                    <a:lnTo>
                      <a:pt x="147" y="85"/>
                    </a:lnTo>
                    <a:lnTo>
                      <a:pt x="159" y="83"/>
                    </a:lnTo>
                    <a:lnTo>
                      <a:pt x="136" y="29"/>
                    </a:lnTo>
                    <a:lnTo>
                      <a:pt x="111" y="89"/>
                    </a:lnTo>
                    <a:lnTo>
                      <a:pt x="81" y="0"/>
                    </a:lnTo>
                    <a:lnTo>
                      <a:pt x="49" y="72"/>
                    </a:lnTo>
                    <a:lnTo>
                      <a:pt x="31" y="50"/>
                    </a:lnTo>
                    <a:lnTo>
                      <a:pt x="0" y="72"/>
                    </a:lnTo>
                    <a:lnTo>
                      <a:pt x="8" y="78"/>
                    </a:lnTo>
                    <a:lnTo>
                      <a:pt x="12" y="7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3" name="Freeform 343"/>
              <p:cNvSpPr>
                <a:spLocks noEditPoints="1"/>
              </p:cNvSpPr>
              <p:nvPr/>
            </p:nvSpPr>
            <p:spPr bwMode="auto">
              <a:xfrm>
                <a:off x="521255" y="5321301"/>
                <a:ext cx="360363" cy="300038"/>
              </a:xfrm>
              <a:custGeom>
                <a:avLst/>
                <a:gdLst>
                  <a:gd name="T0" fmla="*/ 0 w 227"/>
                  <a:gd name="T1" fmla="*/ 0 h 189"/>
                  <a:gd name="T2" fmla="*/ 0 w 227"/>
                  <a:gd name="T3" fmla="*/ 189 h 189"/>
                  <a:gd name="T4" fmla="*/ 227 w 227"/>
                  <a:gd name="T5" fmla="*/ 189 h 189"/>
                  <a:gd name="T6" fmla="*/ 227 w 227"/>
                  <a:gd name="T7" fmla="*/ 0 h 189"/>
                  <a:gd name="T8" fmla="*/ 0 w 227"/>
                  <a:gd name="T9" fmla="*/ 0 h 189"/>
                  <a:gd name="T10" fmla="*/ 205 w 227"/>
                  <a:gd name="T11" fmla="*/ 167 h 189"/>
                  <a:gd name="T12" fmla="*/ 22 w 227"/>
                  <a:gd name="T13" fmla="*/ 167 h 189"/>
                  <a:gd name="T14" fmla="*/ 22 w 227"/>
                  <a:gd name="T15" fmla="*/ 22 h 189"/>
                  <a:gd name="T16" fmla="*/ 205 w 227"/>
                  <a:gd name="T17" fmla="*/ 22 h 189"/>
                  <a:gd name="T18" fmla="*/ 205 w 227"/>
                  <a:gd name="T19"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89">
                    <a:moveTo>
                      <a:pt x="0" y="0"/>
                    </a:moveTo>
                    <a:lnTo>
                      <a:pt x="0" y="189"/>
                    </a:lnTo>
                    <a:lnTo>
                      <a:pt x="227" y="189"/>
                    </a:lnTo>
                    <a:lnTo>
                      <a:pt x="227" y="0"/>
                    </a:lnTo>
                    <a:lnTo>
                      <a:pt x="0" y="0"/>
                    </a:lnTo>
                    <a:close/>
                    <a:moveTo>
                      <a:pt x="205" y="167"/>
                    </a:moveTo>
                    <a:lnTo>
                      <a:pt x="22" y="167"/>
                    </a:lnTo>
                    <a:lnTo>
                      <a:pt x="22" y="22"/>
                    </a:lnTo>
                    <a:lnTo>
                      <a:pt x="205" y="22"/>
                    </a:lnTo>
                    <a:lnTo>
                      <a:pt x="205" y="16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33" name="组合 32"/>
          <p:cNvGrpSpPr/>
          <p:nvPr/>
        </p:nvGrpSpPr>
        <p:grpSpPr>
          <a:xfrm>
            <a:off x="4231077" y="2132088"/>
            <a:ext cx="1965913" cy="1965913"/>
            <a:chOff x="4111294" y="2272576"/>
            <a:chExt cx="2052000" cy="2052000"/>
          </a:xfrm>
          <a:effectLst>
            <a:outerShdw blurRad="254000" dist="63500" dir="2700000" algn="tl" rotWithShape="0">
              <a:prstClr val="black">
                <a:alpha val="30000"/>
              </a:prstClr>
            </a:outerShdw>
          </a:effectLst>
        </p:grpSpPr>
        <p:sp>
          <p:nvSpPr>
            <p:cNvPr id="3" name="泪滴形 2"/>
            <p:cNvSpPr>
              <a:spLocks noChangeAspect="1"/>
            </p:cNvSpPr>
            <p:nvPr/>
          </p:nvSpPr>
          <p:spPr>
            <a:xfrm rot="13500000">
              <a:off x="4111294" y="2272576"/>
              <a:ext cx="2052000" cy="2052000"/>
            </a:xfrm>
            <a:prstGeom prst="teardrop">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5" name="Freeform 195"/>
            <p:cNvSpPr>
              <a:spLocks noChangeAspect="1" noEditPoints="1"/>
            </p:cNvSpPr>
            <p:nvPr/>
          </p:nvSpPr>
          <p:spPr bwMode="auto">
            <a:xfrm>
              <a:off x="4772232" y="3028576"/>
              <a:ext cx="667061" cy="540000"/>
            </a:xfrm>
            <a:custGeom>
              <a:avLst/>
              <a:gdLst>
                <a:gd name="T0" fmla="*/ 201 w 252"/>
                <a:gd name="T1" fmla="*/ 52 h 204"/>
                <a:gd name="T2" fmla="*/ 201 w 252"/>
                <a:gd name="T3" fmla="*/ 0 h 204"/>
                <a:gd name="T4" fmla="*/ 0 w 252"/>
                <a:gd name="T5" fmla="*/ 0 h 204"/>
                <a:gd name="T6" fmla="*/ 0 w 252"/>
                <a:gd name="T7" fmla="*/ 152 h 204"/>
                <a:gd name="T8" fmla="*/ 51 w 252"/>
                <a:gd name="T9" fmla="*/ 152 h 204"/>
                <a:gd name="T10" fmla="*/ 51 w 252"/>
                <a:gd name="T11" fmla="*/ 204 h 204"/>
                <a:gd name="T12" fmla="*/ 252 w 252"/>
                <a:gd name="T13" fmla="*/ 204 h 204"/>
                <a:gd name="T14" fmla="*/ 252 w 252"/>
                <a:gd name="T15" fmla="*/ 52 h 204"/>
                <a:gd name="T16" fmla="*/ 201 w 252"/>
                <a:gd name="T17" fmla="*/ 52 h 204"/>
                <a:gd name="T18" fmla="*/ 25 w 252"/>
                <a:gd name="T19" fmla="*/ 127 h 204"/>
                <a:gd name="T20" fmla="*/ 25 w 252"/>
                <a:gd name="T21" fmla="*/ 25 h 204"/>
                <a:gd name="T22" fmla="*/ 176 w 252"/>
                <a:gd name="T23" fmla="*/ 25 h 204"/>
                <a:gd name="T24" fmla="*/ 176 w 252"/>
                <a:gd name="T25" fmla="*/ 52 h 204"/>
                <a:gd name="T26" fmla="*/ 51 w 252"/>
                <a:gd name="T27" fmla="*/ 52 h 204"/>
                <a:gd name="T28" fmla="*/ 51 w 252"/>
                <a:gd name="T29" fmla="*/ 127 h 204"/>
                <a:gd name="T30" fmla="*/ 25 w 252"/>
                <a:gd name="T31" fmla="*/ 127 h 204"/>
                <a:gd name="T32" fmla="*/ 76 w 252"/>
                <a:gd name="T33" fmla="*/ 77 h 204"/>
                <a:gd name="T34" fmla="*/ 227 w 252"/>
                <a:gd name="T35" fmla="*/ 77 h 204"/>
                <a:gd name="T36" fmla="*/ 227 w 252"/>
                <a:gd name="T37" fmla="*/ 179 h 204"/>
                <a:gd name="T38" fmla="*/ 76 w 252"/>
                <a:gd name="T39" fmla="*/ 179 h 204"/>
                <a:gd name="T40" fmla="*/ 76 w 252"/>
                <a:gd name="T4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4">
                  <a:moveTo>
                    <a:pt x="201" y="52"/>
                  </a:moveTo>
                  <a:lnTo>
                    <a:pt x="201" y="0"/>
                  </a:lnTo>
                  <a:lnTo>
                    <a:pt x="0" y="0"/>
                  </a:lnTo>
                  <a:lnTo>
                    <a:pt x="0" y="152"/>
                  </a:lnTo>
                  <a:lnTo>
                    <a:pt x="51" y="152"/>
                  </a:lnTo>
                  <a:lnTo>
                    <a:pt x="51" y="204"/>
                  </a:lnTo>
                  <a:lnTo>
                    <a:pt x="252" y="204"/>
                  </a:lnTo>
                  <a:lnTo>
                    <a:pt x="252" y="52"/>
                  </a:lnTo>
                  <a:lnTo>
                    <a:pt x="201" y="52"/>
                  </a:lnTo>
                  <a:close/>
                  <a:moveTo>
                    <a:pt x="25" y="127"/>
                  </a:moveTo>
                  <a:lnTo>
                    <a:pt x="25" y="25"/>
                  </a:lnTo>
                  <a:lnTo>
                    <a:pt x="176" y="25"/>
                  </a:lnTo>
                  <a:lnTo>
                    <a:pt x="176" y="52"/>
                  </a:lnTo>
                  <a:lnTo>
                    <a:pt x="51" y="52"/>
                  </a:lnTo>
                  <a:lnTo>
                    <a:pt x="51" y="127"/>
                  </a:lnTo>
                  <a:lnTo>
                    <a:pt x="25" y="127"/>
                  </a:lnTo>
                  <a:close/>
                  <a:moveTo>
                    <a:pt x="76" y="77"/>
                  </a:moveTo>
                  <a:lnTo>
                    <a:pt x="227" y="77"/>
                  </a:lnTo>
                  <a:lnTo>
                    <a:pt x="227" y="179"/>
                  </a:lnTo>
                  <a:lnTo>
                    <a:pt x="76" y="179"/>
                  </a:lnTo>
                  <a:lnTo>
                    <a:pt x="76" y="77"/>
                  </a:lnTo>
                  <a:close/>
                </a:path>
              </a:pathLst>
            </a:custGeom>
            <a:solidFill>
              <a:schemeClr val="bg1">
                <a:lumMod val="95000"/>
              </a:schemeClr>
            </a:solidFill>
            <a:ln>
              <a:noFill/>
            </a:ln>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4" name="组合 33"/>
          <p:cNvGrpSpPr/>
          <p:nvPr/>
        </p:nvGrpSpPr>
        <p:grpSpPr>
          <a:xfrm>
            <a:off x="6029338" y="2132088"/>
            <a:ext cx="1965913" cy="1965913"/>
            <a:chOff x="5909556" y="2272576"/>
            <a:chExt cx="2052000" cy="2052000"/>
          </a:xfrm>
          <a:effectLst>
            <a:outerShdw blurRad="254000" dist="63500" dir="2700000" algn="tl" rotWithShape="0">
              <a:prstClr val="black">
                <a:alpha val="30000"/>
              </a:prstClr>
            </a:outerShdw>
          </a:effectLst>
        </p:grpSpPr>
        <p:sp>
          <p:nvSpPr>
            <p:cNvPr id="5" name="泪滴形 4"/>
            <p:cNvSpPr>
              <a:spLocks noChangeAspect="1"/>
            </p:cNvSpPr>
            <p:nvPr/>
          </p:nvSpPr>
          <p:spPr>
            <a:xfrm rot="13500000">
              <a:off x="5909556" y="2272576"/>
              <a:ext cx="2052000" cy="2052000"/>
            </a:xfrm>
            <a:prstGeom prst="teardrop">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22" name="组合 21"/>
            <p:cNvGrpSpPr>
              <a:grpSpLocks noChangeAspect="1"/>
            </p:cNvGrpSpPr>
            <p:nvPr/>
          </p:nvGrpSpPr>
          <p:grpSpPr>
            <a:xfrm>
              <a:off x="6599557" y="3046576"/>
              <a:ext cx="671999" cy="504000"/>
              <a:chOff x="17463" y="6819899"/>
              <a:chExt cx="400050" cy="300038"/>
            </a:xfrm>
            <a:solidFill>
              <a:srgbClr val="9DA8B1"/>
            </a:solidFill>
          </p:grpSpPr>
          <p:sp>
            <p:nvSpPr>
              <p:cNvPr id="16" name="Rectangle 426"/>
              <p:cNvSpPr>
                <a:spLocks noChangeArrowheads="1"/>
              </p:cNvSpPr>
              <p:nvPr/>
            </p:nvSpPr>
            <p:spPr bwMode="auto">
              <a:xfrm>
                <a:off x="88900" y="6991349"/>
                <a:ext cx="31750" cy="69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7" name="Rectangle 427"/>
              <p:cNvSpPr>
                <a:spLocks noChangeArrowheads="1"/>
              </p:cNvSpPr>
              <p:nvPr/>
            </p:nvSpPr>
            <p:spPr bwMode="auto">
              <a:xfrm>
                <a:off x="144463" y="6911974"/>
                <a:ext cx="3333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8" name="Rectangle 428"/>
              <p:cNvSpPr>
                <a:spLocks noChangeArrowheads="1"/>
              </p:cNvSpPr>
              <p:nvPr/>
            </p:nvSpPr>
            <p:spPr bwMode="auto">
              <a:xfrm>
                <a:off x="200025" y="6946899"/>
                <a:ext cx="33338" cy="11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19" name="Rectangle 429"/>
              <p:cNvSpPr>
                <a:spLocks noChangeArrowheads="1"/>
              </p:cNvSpPr>
              <p:nvPr/>
            </p:nvSpPr>
            <p:spPr bwMode="auto">
              <a:xfrm>
                <a:off x="257175" y="7024687"/>
                <a:ext cx="31750" cy="36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0" name="Rectangle 430"/>
              <p:cNvSpPr>
                <a:spLocks noChangeArrowheads="1"/>
              </p:cNvSpPr>
              <p:nvPr/>
            </p:nvSpPr>
            <p:spPr bwMode="auto">
              <a:xfrm>
                <a:off x="312738" y="6883399"/>
                <a:ext cx="33338" cy="177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1" name="Freeform 431"/>
              <p:cNvSpPr>
                <a:spLocks noEditPoints="1"/>
              </p:cNvSpPr>
              <p:nvPr/>
            </p:nvSpPr>
            <p:spPr bwMode="auto">
              <a:xfrm>
                <a:off x="17463" y="6819899"/>
                <a:ext cx="400050" cy="300038"/>
              </a:xfrm>
              <a:custGeom>
                <a:avLst/>
                <a:gdLst>
                  <a:gd name="T0" fmla="*/ 0 w 252"/>
                  <a:gd name="T1" fmla="*/ 0 h 189"/>
                  <a:gd name="T2" fmla="*/ 0 w 252"/>
                  <a:gd name="T3" fmla="*/ 189 h 189"/>
                  <a:gd name="T4" fmla="*/ 252 w 252"/>
                  <a:gd name="T5" fmla="*/ 189 h 189"/>
                  <a:gd name="T6" fmla="*/ 252 w 252"/>
                  <a:gd name="T7" fmla="*/ 0 h 189"/>
                  <a:gd name="T8" fmla="*/ 0 w 252"/>
                  <a:gd name="T9" fmla="*/ 0 h 189"/>
                  <a:gd name="T10" fmla="*/ 231 w 252"/>
                  <a:gd name="T11" fmla="*/ 168 h 189"/>
                  <a:gd name="T12" fmla="*/ 21 w 252"/>
                  <a:gd name="T13" fmla="*/ 168 h 189"/>
                  <a:gd name="T14" fmla="*/ 21 w 252"/>
                  <a:gd name="T15" fmla="*/ 21 h 189"/>
                  <a:gd name="T16" fmla="*/ 231 w 252"/>
                  <a:gd name="T17" fmla="*/ 21 h 189"/>
                  <a:gd name="T18" fmla="*/ 231 w 252"/>
                  <a:gd name="T19" fmla="*/ 16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89">
                    <a:moveTo>
                      <a:pt x="0" y="0"/>
                    </a:moveTo>
                    <a:lnTo>
                      <a:pt x="0" y="189"/>
                    </a:lnTo>
                    <a:lnTo>
                      <a:pt x="252" y="189"/>
                    </a:lnTo>
                    <a:lnTo>
                      <a:pt x="252" y="0"/>
                    </a:lnTo>
                    <a:lnTo>
                      <a:pt x="0" y="0"/>
                    </a:lnTo>
                    <a:close/>
                    <a:moveTo>
                      <a:pt x="231" y="168"/>
                    </a:moveTo>
                    <a:lnTo>
                      <a:pt x="21" y="168"/>
                    </a:lnTo>
                    <a:lnTo>
                      <a:pt x="21" y="21"/>
                    </a:lnTo>
                    <a:lnTo>
                      <a:pt x="231" y="21"/>
                    </a:lnTo>
                    <a:lnTo>
                      <a:pt x="231" y="1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grpSp>
        <p:nvGrpSpPr>
          <p:cNvPr id="35" name="组合 34"/>
          <p:cNvGrpSpPr/>
          <p:nvPr/>
        </p:nvGrpSpPr>
        <p:grpSpPr>
          <a:xfrm>
            <a:off x="7784737" y="2132090"/>
            <a:ext cx="1965913" cy="1965913"/>
            <a:chOff x="7664955" y="2272577"/>
            <a:chExt cx="2052000" cy="2052000"/>
          </a:xfrm>
          <a:effectLst>
            <a:outerShdw blurRad="254000" dist="63500" dir="2700000" algn="tl" rotWithShape="0">
              <a:prstClr val="black">
                <a:alpha val="30000"/>
              </a:prstClr>
            </a:outerShdw>
          </a:effectLst>
        </p:grpSpPr>
        <p:sp>
          <p:nvSpPr>
            <p:cNvPr id="6" name="泪滴形 5"/>
            <p:cNvSpPr>
              <a:spLocks noChangeAspect="1"/>
            </p:cNvSpPr>
            <p:nvPr/>
          </p:nvSpPr>
          <p:spPr>
            <a:xfrm rot="8100000" flipH="1">
              <a:off x="7664955" y="2272577"/>
              <a:ext cx="2052000" cy="2052000"/>
            </a:xfrm>
            <a:prstGeom prst="teardrop">
              <a:avLst/>
            </a:prstGeom>
            <a:gradFill>
              <a:gsLst>
                <a:gs pos="0">
                  <a:srgbClr val="00A3E4"/>
                </a:gs>
                <a:gs pos="100000">
                  <a:srgbClr val="214BA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29" name="组合 28"/>
            <p:cNvGrpSpPr>
              <a:grpSpLocks noChangeAspect="1"/>
            </p:cNvGrpSpPr>
            <p:nvPr/>
          </p:nvGrpSpPr>
          <p:grpSpPr>
            <a:xfrm>
              <a:off x="8379660" y="3046577"/>
              <a:ext cx="622590" cy="504000"/>
              <a:chOff x="12042775" y="6005512"/>
              <a:chExt cx="400050" cy="323850"/>
            </a:xfrm>
            <a:solidFill>
              <a:srgbClr val="E9E9E9"/>
            </a:solidFill>
          </p:grpSpPr>
          <p:sp>
            <p:nvSpPr>
              <p:cNvPr id="23" name="Freeform 367"/>
              <p:cNvSpPr>
                <a:spLocks noEditPoints="1"/>
              </p:cNvSpPr>
              <p:nvPr/>
            </p:nvSpPr>
            <p:spPr bwMode="auto">
              <a:xfrm>
                <a:off x="12042775" y="6005512"/>
                <a:ext cx="400050" cy="323850"/>
              </a:xfrm>
              <a:custGeom>
                <a:avLst/>
                <a:gdLst>
                  <a:gd name="T0" fmla="*/ 0 w 252"/>
                  <a:gd name="T1" fmla="*/ 0 h 204"/>
                  <a:gd name="T2" fmla="*/ 0 w 252"/>
                  <a:gd name="T3" fmla="*/ 204 h 204"/>
                  <a:gd name="T4" fmla="*/ 252 w 252"/>
                  <a:gd name="T5" fmla="*/ 204 h 204"/>
                  <a:gd name="T6" fmla="*/ 252 w 252"/>
                  <a:gd name="T7" fmla="*/ 0 h 204"/>
                  <a:gd name="T8" fmla="*/ 0 w 252"/>
                  <a:gd name="T9" fmla="*/ 0 h 204"/>
                  <a:gd name="T10" fmla="*/ 231 w 252"/>
                  <a:gd name="T11" fmla="*/ 183 h 204"/>
                  <a:gd name="T12" fmla="*/ 21 w 252"/>
                  <a:gd name="T13" fmla="*/ 183 h 204"/>
                  <a:gd name="T14" fmla="*/ 21 w 252"/>
                  <a:gd name="T15" fmla="*/ 21 h 204"/>
                  <a:gd name="T16" fmla="*/ 231 w 252"/>
                  <a:gd name="T17" fmla="*/ 21 h 204"/>
                  <a:gd name="T18" fmla="*/ 231 w 252"/>
                  <a:gd name="T19" fmla="*/ 18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04">
                    <a:moveTo>
                      <a:pt x="0" y="0"/>
                    </a:moveTo>
                    <a:lnTo>
                      <a:pt x="0" y="204"/>
                    </a:lnTo>
                    <a:lnTo>
                      <a:pt x="252" y="204"/>
                    </a:lnTo>
                    <a:lnTo>
                      <a:pt x="252" y="0"/>
                    </a:lnTo>
                    <a:lnTo>
                      <a:pt x="0" y="0"/>
                    </a:lnTo>
                    <a:close/>
                    <a:moveTo>
                      <a:pt x="231" y="183"/>
                    </a:moveTo>
                    <a:lnTo>
                      <a:pt x="21" y="183"/>
                    </a:lnTo>
                    <a:lnTo>
                      <a:pt x="21" y="21"/>
                    </a:lnTo>
                    <a:lnTo>
                      <a:pt x="231" y="21"/>
                    </a:lnTo>
                    <a:lnTo>
                      <a:pt x="231" y="18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4" name="Oval 368"/>
              <p:cNvSpPr>
                <a:spLocks noChangeArrowheads="1"/>
              </p:cNvSpPr>
              <p:nvPr/>
            </p:nvSpPr>
            <p:spPr bwMode="auto">
              <a:xfrm>
                <a:off x="12099925" y="6059487"/>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5" name="Oval 369"/>
              <p:cNvSpPr>
                <a:spLocks noChangeArrowheads="1"/>
              </p:cNvSpPr>
              <p:nvPr/>
            </p:nvSpPr>
            <p:spPr bwMode="auto">
              <a:xfrm>
                <a:off x="12344400" y="6059487"/>
                <a:ext cx="39688"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6" name="Oval 370"/>
              <p:cNvSpPr>
                <a:spLocks noChangeArrowheads="1"/>
              </p:cNvSpPr>
              <p:nvPr/>
            </p:nvSpPr>
            <p:spPr bwMode="auto">
              <a:xfrm>
                <a:off x="12099925" y="6232524"/>
                <a:ext cx="42863"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7" name="Oval 371"/>
              <p:cNvSpPr>
                <a:spLocks noChangeArrowheads="1"/>
              </p:cNvSpPr>
              <p:nvPr/>
            </p:nvSpPr>
            <p:spPr bwMode="auto">
              <a:xfrm>
                <a:off x="12344400" y="6232524"/>
                <a:ext cx="39688"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sp>
            <p:nvSpPr>
              <p:cNvPr id="28" name="Freeform 372"/>
              <p:cNvSpPr>
                <a:spLocks noEditPoints="1"/>
              </p:cNvSpPr>
              <p:nvPr/>
            </p:nvSpPr>
            <p:spPr bwMode="auto">
              <a:xfrm>
                <a:off x="12188825" y="6089649"/>
                <a:ext cx="109538" cy="155575"/>
              </a:xfrm>
              <a:custGeom>
                <a:avLst/>
                <a:gdLst>
                  <a:gd name="T0" fmla="*/ 69 w 69"/>
                  <a:gd name="T1" fmla="*/ 0 h 98"/>
                  <a:gd name="T2" fmla="*/ 0 w 69"/>
                  <a:gd name="T3" fmla="*/ 0 h 98"/>
                  <a:gd name="T4" fmla="*/ 0 w 69"/>
                  <a:gd name="T5" fmla="*/ 98 h 98"/>
                  <a:gd name="T6" fmla="*/ 69 w 69"/>
                  <a:gd name="T7" fmla="*/ 98 h 98"/>
                  <a:gd name="T8" fmla="*/ 69 w 69"/>
                  <a:gd name="T9" fmla="*/ 0 h 98"/>
                  <a:gd name="T10" fmla="*/ 50 w 69"/>
                  <a:gd name="T11" fmla="*/ 83 h 98"/>
                  <a:gd name="T12" fmla="*/ 18 w 69"/>
                  <a:gd name="T13" fmla="*/ 83 h 98"/>
                  <a:gd name="T14" fmla="*/ 18 w 69"/>
                  <a:gd name="T15" fmla="*/ 48 h 98"/>
                  <a:gd name="T16" fmla="*/ 50 w 69"/>
                  <a:gd name="T17" fmla="*/ 48 h 98"/>
                  <a:gd name="T18" fmla="*/ 50 w 69"/>
                  <a:gd name="T19"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8">
                    <a:moveTo>
                      <a:pt x="69" y="0"/>
                    </a:moveTo>
                    <a:lnTo>
                      <a:pt x="0" y="0"/>
                    </a:lnTo>
                    <a:lnTo>
                      <a:pt x="0" y="98"/>
                    </a:lnTo>
                    <a:lnTo>
                      <a:pt x="69" y="98"/>
                    </a:lnTo>
                    <a:lnTo>
                      <a:pt x="69" y="0"/>
                    </a:lnTo>
                    <a:close/>
                    <a:moveTo>
                      <a:pt x="50" y="83"/>
                    </a:moveTo>
                    <a:lnTo>
                      <a:pt x="18" y="83"/>
                    </a:lnTo>
                    <a:lnTo>
                      <a:pt x="18" y="48"/>
                    </a:lnTo>
                    <a:lnTo>
                      <a:pt x="50" y="48"/>
                    </a:lnTo>
                    <a:lnTo>
                      <a:pt x="50" y="8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400"/>
                <a:endParaRPr lang="zh-CN" altLang="en-US" sz="1865" dirty="0">
                  <a:solidFill>
                    <a:prstClr val="black"/>
                  </a:solidFill>
                  <a:latin typeface="字魂105号-简雅黑" panose="00000500000000000000" pitchFamily="2" charset="-122"/>
                  <a:ea typeface="字魂105号-简雅黑" panose="00000500000000000000" pitchFamily="2" charset="-122"/>
                  <a:cs typeface="+mn-ea"/>
                  <a:sym typeface="+mn-lt"/>
                </a:endParaRPr>
              </a:p>
            </p:txBody>
          </p:sp>
        </p:grpSp>
      </p:grpSp>
      <p:sp>
        <p:nvSpPr>
          <p:cNvPr id="40" name="矩形 39"/>
          <p:cNvSpPr/>
          <p:nvPr/>
        </p:nvSpPr>
        <p:spPr>
          <a:xfrm>
            <a:off x="4999332" y="4564110"/>
            <a:ext cx="2377556" cy="420556"/>
          </a:xfrm>
          <a:prstGeom prst="rect">
            <a:avLst/>
          </a:prstGeom>
        </p:spPr>
        <p:txBody>
          <a:bodyPr wrap="none" lIns="91431" tIns="45716" rIns="91431" bIns="45716">
            <a:spAutoFit/>
          </a:bodyPr>
          <a:lstStyle/>
          <a:p>
            <a:pPr algn="ctr" defTabSz="914400"/>
            <a:r>
              <a:rPr lang="zh-CN" altLang="en-US" sz="2135"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rPr>
              <a:t>点击添加主要观点</a:t>
            </a:r>
            <a:endParaRPr lang="en-US" altLang="zh-CN" sz="2135"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41" name="矩形 47"/>
          <p:cNvSpPr>
            <a:spLocks noChangeArrowheads="1"/>
          </p:cNvSpPr>
          <p:nvPr/>
        </p:nvSpPr>
        <p:spPr bwMode="auto">
          <a:xfrm>
            <a:off x="1890551" y="5089722"/>
            <a:ext cx="8744608"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8" name="矩形 3"/>
          <p:cNvSpPr>
            <a:spLocks noChangeArrowheads="1"/>
          </p:cNvSpPr>
          <p:nvPr/>
        </p:nvSpPr>
        <p:spPr bwMode="auto">
          <a:xfrm>
            <a:off x="817549" y="244747"/>
            <a:ext cx="2031307"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添加标题文字</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5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2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par>
                                <p:cTn id="21" presetID="23" presetClass="entr" presetSubtype="528" fill="hold" grpId="0" nodeType="withEffect">
                                  <p:stCondLst>
                                    <p:cond delay="4000"/>
                                  </p:stCondLst>
                                  <p:childTnLst>
                                    <p:set>
                                      <p:cBhvr>
                                        <p:cTn id="22" dur="1" fill="hold">
                                          <p:stCondLst>
                                            <p:cond delay="0"/>
                                          </p:stCondLst>
                                        </p:cTn>
                                        <p:tgtEl>
                                          <p:spTgt spid="40"/>
                                        </p:tgtEl>
                                        <p:attrNameLst>
                                          <p:attrName>style.visibility</p:attrName>
                                        </p:attrNameLst>
                                      </p:cBhvr>
                                      <p:to>
                                        <p:strVal val="visible"/>
                                      </p:to>
                                    </p:set>
                                    <p:anim calcmode="lin" valueType="num">
                                      <p:cBhvr>
                                        <p:cTn id="23" dur="400" fill="hold"/>
                                        <p:tgtEl>
                                          <p:spTgt spid="40"/>
                                        </p:tgtEl>
                                        <p:attrNameLst>
                                          <p:attrName>ppt_w</p:attrName>
                                        </p:attrNameLst>
                                      </p:cBhvr>
                                      <p:tavLst>
                                        <p:tav tm="0">
                                          <p:val>
                                            <p:fltVal val="0"/>
                                          </p:val>
                                        </p:tav>
                                        <p:tav tm="100000">
                                          <p:val>
                                            <p:strVal val="#ppt_w"/>
                                          </p:val>
                                        </p:tav>
                                      </p:tavLst>
                                    </p:anim>
                                    <p:anim calcmode="lin" valueType="num">
                                      <p:cBhvr>
                                        <p:cTn id="24" dur="400" fill="hold"/>
                                        <p:tgtEl>
                                          <p:spTgt spid="40"/>
                                        </p:tgtEl>
                                        <p:attrNameLst>
                                          <p:attrName>ppt_h</p:attrName>
                                        </p:attrNameLst>
                                      </p:cBhvr>
                                      <p:tavLst>
                                        <p:tav tm="0">
                                          <p:val>
                                            <p:fltVal val="0"/>
                                          </p:val>
                                        </p:tav>
                                        <p:tav tm="100000">
                                          <p:val>
                                            <p:strVal val="#ppt_h"/>
                                          </p:val>
                                        </p:tav>
                                      </p:tavLst>
                                    </p:anim>
                                    <p:anim calcmode="lin" valueType="num">
                                      <p:cBhvr>
                                        <p:cTn id="25" dur="400" fill="hold"/>
                                        <p:tgtEl>
                                          <p:spTgt spid="40"/>
                                        </p:tgtEl>
                                        <p:attrNameLst>
                                          <p:attrName>ppt_x</p:attrName>
                                        </p:attrNameLst>
                                      </p:cBhvr>
                                      <p:tavLst>
                                        <p:tav tm="0">
                                          <p:val>
                                            <p:fltVal val="0.5"/>
                                          </p:val>
                                        </p:tav>
                                        <p:tav tm="100000">
                                          <p:val>
                                            <p:strVal val="#ppt_x"/>
                                          </p:val>
                                        </p:tav>
                                      </p:tavLst>
                                    </p:anim>
                                    <p:anim calcmode="lin" valueType="num">
                                      <p:cBhvr>
                                        <p:cTn id="26" dur="400" fill="hold"/>
                                        <p:tgtEl>
                                          <p:spTgt spid="40"/>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250"/>
                                  </p:stCondLst>
                                  <p:childTnLst>
                                    <p:set>
                                      <p:cBhvr>
                                        <p:cTn id="29" dur="1" fill="hold">
                                          <p:stCondLst>
                                            <p:cond delay="0"/>
                                          </p:stCondLst>
                                        </p:cTn>
                                        <p:tgtEl>
                                          <p:spTgt spid="41"/>
                                        </p:tgtEl>
                                        <p:attrNameLst>
                                          <p:attrName>style.visibility</p:attrName>
                                        </p:attrNameLst>
                                      </p:cBhvr>
                                      <p:to>
                                        <p:strVal val="visible"/>
                                      </p:to>
                                    </p:set>
                                    <p:animEffect transition="in" filter="barn(outVertical)">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851" y="-99392"/>
            <a:ext cx="12207058" cy="376687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7" name="矩形 6"/>
          <p:cNvSpPr/>
          <p:nvPr/>
        </p:nvSpPr>
        <p:spPr>
          <a:xfrm>
            <a:off x="-15851" y="-99392"/>
            <a:ext cx="12207058" cy="3766873"/>
          </a:xfrm>
          <a:prstGeom prst="rect">
            <a:avLst/>
          </a:prstGeom>
          <a:gradFill>
            <a:gsLst>
              <a:gs pos="100000">
                <a:srgbClr val="00A3E4">
                  <a:alpha val="0"/>
                </a:srgbClr>
              </a:gs>
              <a:gs pos="0">
                <a:srgbClr val="214BAE"/>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 name="文本框 3"/>
          <p:cNvSpPr txBox="1"/>
          <p:nvPr/>
        </p:nvSpPr>
        <p:spPr>
          <a:xfrm>
            <a:off x="4832654" y="3189369"/>
            <a:ext cx="2448272" cy="307777"/>
          </a:xfrm>
          <a:prstGeom prst="rect">
            <a:avLst/>
          </a:prstGeom>
          <a:noFill/>
          <a:effectLst/>
        </p:spPr>
        <p:txBody>
          <a:bodyPr wrap="square" rtlCol="0">
            <a:spAutoFit/>
          </a:bodyPr>
          <a:lstStyle/>
          <a:p>
            <a:pPr algn="ctr"/>
            <a:r>
              <a:rPr lang="en-US" altLang="zh-CN" sz="1400" b="1" spc="300" dirty="0" smtClean="0">
                <a:solidFill>
                  <a:schemeClr val="bg1"/>
                </a:solidFill>
                <a:latin typeface="字魂105号-简雅黑" panose="00000500000000000000" pitchFamily="2" charset="-122"/>
                <a:ea typeface="字魂105号-简雅黑" panose="00000500000000000000" pitchFamily="2" charset="-122"/>
              </a:rPr>
              <a:t>——</a:t>
            </a:r>
            <a:r>
              <a:rPr lang="zh-CN" altLang="en-US" sz="1400" b="1" spc="300" dirty="0" smtClean="0">
                <a:solidFill>
                  <a:schemeClr val="bg1"/>
                </a:solidFill>
                <a:latin typeface="字魂105号-简雅黑" panose="00000500000000000000" pitchFamily="2" charset="-122"/>
                <a:ea typeface="字魂105号-简雅黑" panose="00000500000000000000" pitchFamily="2" charset="-122"/>
              </a:rPr>
              <a:t>企业简介</a:t>
            </a:r>
            <a:r>
              <a:rPr lang="en-US" altLang="zh-CN" sz="1400" b="1" spc="300" dirty="0" smtClean="0">
                <a:solidFill>
                  <a:schemeClr val="bg1"/>
                </a:solidFill>
                <a:latin typeface="字魂105号-简雅黑" panose="00000500000000000000" pitchFamily="2" charset="-122"/>
                <a:ea typeface="字魂105号-简雅黑" panose="00000500000000000000" pitchFamily="2" charset="-122"/>
              </a:rPr>
              <a:t>——</a:t>
            </a:r>
            <a:endParaRPr lang="zh-CN" altLang="en-US" sz="1400" b="1" spc="300" dirty="0">
              <a:solidFill>
                <a:schemeClr val="bg1"/>
              </a:solidFill>
              <a:latin typeface="字魂105号-简雅黑" panose="00000500000000000000" pitchFamily="2" charset="-122"/>
              <a:ea typeface="字魂105号-简雅黑" panose="00000500000000000000" pitchFamily="2" charset="-122"/>
            </a:endParaRPr>
          </a:p>
        </p:txBody>
      </p:sp>
      <p:sp>
        <p:nvSpPr>
          <p:cNvPr id="9" name="文本框 3"/>
          <p:cNvSpPr txBox="1"/>
          <p:nvPr/>
        </p:nvSpPr>
        <p:spPr>
          <a:xfrm>
            <a:off x="4007768" y="2624339"/>
            <a:ext cx="4186594" cy="584775"/>
          </a:xfrm>
          <a:prstGeom prst="rect">
            <a:avLst/>
          </a:prstGeom>
          <a:noFill/>
          <a:effectLst/>
        </p:spPr>
        <p:txBody>
          <a:bodyPr wrap="square" rtlCol="0">
            <a:spAutoFit/>
          </a:bodyPr>
          <a:lstStyle/>
          <a:p>
            <a:pPr algn="ctr"/>
            <a:r>
              <a:rPr lang="en-US" altLang="zh-CN" sz="3200" spc="600" dirty="0">
                <a:solidFill>
                  <a:schemeClr val="bg1"/>
                </a:solidFill>
                <a:latin typeface="字魂105号-简雅黑" panose="00000500000000000000" pitchFamily="2" charset="-122"/>
                <a:ea typeface="字魂105号-简雅黑" panose="00000500000000000000" pitchFamily="2" charset="-122"/>
              </a:rPr>
              <a:t>WELCOME</a:t>
            </a:r>
            <a:endParaRPr lang="zh-CN" altLang="en-US" sz="3200" spc="600" dirty="0">
              <a:solidFill>
                <a:schemeClr val="bg1"/>
              </a:solidFill>
              <a:latin typeface="字魂105号-简雅黑" panose="00000500000000000000" pitchFamily="2" charset="-122"/>
              <a:ea typeface="字魂105号-简雅黑" panose="00000500000000000000" pitchFamily="2" charset="-122"/>
            </a:endParaRPr>
          </a:p>
        </p:txBody>
      </p:sp>
      <p:sp>
        <p:nvSpPr>
          <p:cNvPr id="10" name="TextBox 18"/>
          <p:cNvSpPr>
            <a:spLocks noChangeArrowheads="1"/>
          </p:cNvSpPr>
          <p:nvPr/>
        </p:nvSpPr>
        <p:spPr bwMode="auto">
          <a:xfrm>
            <a:off x="1415480" y="4359512"/>
            <a:ext cx="950505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       苏州玄瑞信息科技有限公司坐落在苏州太湖科技产业园，主要开发和制作商业类技术软件产品。</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r>
              <a:rPr lang="zh-CN" altLang="en-US" sz="1200" dirty="0" smtClean="0">
                <a:solidFill>
                  <a:schemeClr val="tx1">
                    <a:lumMod val="65000"/>
                    <a:lumOff val="35000"/>
                  </a:schemeClr>
                </a:solidFill>
                <a:latin typeface="字魂105号-简雅黑" panose="00000500000000000000" pitchFamily="2" charset="-122"/>
                <a:ea typeface="字魂105号-简雅黑" panose="00000500000000000000" pitchFamily="2" charset="-122"/>
              </a:rPr>
              <a:t>       </a:t>
            </a:r>
            <a:r>
              <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rPr>
              <a:t>旗下主要软件产品为物流行业的运输管理系统，仓储管理系统，商超管理系统，财务管理系统，企业生产管理ERP，CRM，STM系统，以及财税资源电销中心管理系统。</a:t>
            </a: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a:p>
            <a:pPr>
              <a:lnSpc>
                <a:spcPct val="150000"/>
              </a:lnSpc>
            </a:pPr>
            <a:endParaRPr lang="zh-CN" altLang="en-US" sz="1200" dirty="0">
              <a:solidFill>
                <a:schemeClr val="tx1">
                  <a:lumMod val="65000"/>
                  <a:lumOff val="35000"/>
                </a:schemeClr>
              </a:solidFill>
              <a:latin typeface="字魂105号-简雅黑" panose="00000500000000000000" pitchFamily="2" charset="-122"/>
              <a:ea typeface="字魂105号-简雅黑" panose="00000500000000000000" pitchFamily="2" charset="-122"/>
            </a:endParaRPr>
          </a:p>
        </p:txBody>
      </p:sp>
    </p:spTree>
  </p:cSld>
  <p:clrMapOvr>
    <a:masterClrMapping/>
  </p:clrMapOvr>
  <p:transition spd="slow" advClick="0" advTm="2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 calcmode="lin" valueType="num">
                                      <p:cBhvr>
                                        <p:cTn id="16" dur="500" fill="hold"/>
                                        <p:tgtEl>
                                          <p:spTgt spid="9"/>
                                        </p:tgtEl>
                                        <p:attrNameLst>
                                          <p:attrName>style.rotation</p:attrName>
                                        </p:attrNameLst>
                                      </p:cBhvr>
                                      <p:tavLst>
                                        <p:tav tm="0">
                                          <p:val>
                                            <p:fltVal val="360"/>
                                          </p:val>
                                        </p:tav>
                                        <p:tav tm="100000">
                                          <p:val>
                                            <p:fltVal val="0"/>
                                          </p:val>
                                        </p:tav>
                                      </p:tavLst>
                                    </p:anim>
                                    <p:animEffect transition="in" filter="fade">
                                      <p:cBhvr>
                                        <p:cTn id="17" dur="500"/>
                                        <p:tgtEl>
                                          <p:spTgt spid="9"/>
                                        </p:tgtEl>
                                      </p:cBhvr>
                                    </p:animEffect>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9245569" y="-149616"/>
            <a:ext cx="2773374" cy="2574813"/>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5135" y="2792095"/>
            <a:ext cx="6665595" cy="261620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sym typeface="+mn-ea"/>
              </a:rPr>
              <a:t>深耕行业领域</a:t>
            </a:r>
            <a:endParaRPr lang="zh-CN" altLang="en-US"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a:p>
            <a:pPr>
              <a:lnSpc>
                <a:spcPct val="114000"/>
              </a:lnSpc>
            </a:pPr>
            <a:endParaRPr lang="en-US" altLang="zh-CN"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9" name="矩形 18"/>
          <p:cNvSpPr/>
          <p:nvPr/>
        </p:nvSpPr>
        <p:spPr>
          <a:xfrm>
            <a:off x="834355" y="2239609"/>
            <a:ext cx="5887013" cy="53258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800" b="1" dirty="0" smtClean="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PART TWO</a:t>
            </a:r>
            <a:endParaRPr lang="en-US" altLang="zh-CN" sz="2800" b="1" dirty="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0" name="矩形 19"/>
          <p:cNvSpPr/>
          <p:nvPr/>
        </p:nvSpPr>
        <p:spPr>
          <a:xfrm>
            <a:off x="794074" y="4061461"/>
            <a:ext cx="5176173" cy="92333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a:t>
            </a:r>
            <a:r>
              <a:rPr lang="en-US" altLang="zh-CN" sz="1200" b="1" dirty="0" err="1" smtClean="0">
                <a:solidFill>
                  <a:schemeClr val="bg1">
                    <a:lumMod val="50000"/>
                  </a:schemeClr>
                </a:solidFill>
                <a:latin typeface="字魂105号-简雅黑" panose="00000500000000000000" pitchFamily="2" charset="-122"/>
                <a:ea typeface="字魂105号-简雅黑" panose="00000500000000000000" pitchFamily="2" charset="-122"/>
              </a:rPr>
              <a:t>template</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Company</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template</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a:p>
            <a:pPr>
              <a:lnSpc>
                <a:spcPct val="150000"/>
              </a:lnSpc>
            </a:pP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sp>
        <p:nvSpPr>
          <p:cNvPr id="22" name="圆角矩形 21"/>
          <p:cNvSpPr/>
          <p:nvPr/>
        </p:nvSpPr>
        <p:spPr>
          <a:xfrm rot="2700000">
            <a:off x="10292527" y="948637"/>
            <a:ext cx="5001274" cy="5001272"/>
          </a:xfrm>
          <a:prstGeom prst="roundRect">
            <a:avLst>
              <a:gd name="adj" fmla="val 9596"/>
            </a:avLst>
          </a:prstGeom>
          <a:blipFill dpi="0" rotWithShape="0">
            <a:blip r:embed="rId1">
              <a:extLst>
                <a:ext uri="{28A0092B-C50C-407E-A947-70E740481C1C}">
                  <a14:useLocalDpi xmlns:a14="http://schemas.microsoft.com/office/drawing/2010/main" val="0"/>
                </a:ext>
              </a:extLst>
            </a:blip>
            <a:srcRect/>
            <a:stretch>
              <a:fillRect l="-71455" r="21455"/>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23" name="直接连接符 22"/>
          <p:cNvCxnSpPr/>
          <p:nvPr/>
        </p:nvCxnSpPr>
        <p:spPr>
          <a:xfrm flipH="1" flipV="1">
            <a:off x="9358420" y="4363618"/>
            <a:ext cx="2765505" cy="266466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7522388" y="2223501"/>
            <a:ext cx="2451542" cy="2451542"/>
            <a:chOff x="7522388" y="2223501"/>
            <a:chExt cx="2451542" cy="2451542"/>
          </a:xfrm>
        </p:grpSpPr>
        <p:sp>
          <p:nvSpPr>
            <p:cNvPr id="21" name="圆角矩形 20"/>
            <p:cNvSpPr/>
            <p:nvPr/>
          </p:nvSpPr>
          <p:spPr>
            <a:xfrm rot="2700000">
              <a:off x="7522388" y="2223501"/>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5" name="矩形 24"/>
            <p:cNvSpPr/>
            <p:nvPr/>
          </p:nvSpPr>
          <p:spPr>
            <a:xfrm>
              <a:off x="7816450" y="2350167"/>
              <a:ext cx="1962561" cy="190039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5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02</a:t>
              </a:r>
              <a:endParaRPr lang="en-US" altLang="zh-CN" sz="11500" b="1"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cxnSp>
        <p:nvCxnSpPr>
          <p:cNvPr id="26" name="直接连接符 25"/>
          <p:cNvCxnSpPr/>
          <p:nvPr/>
        </p:nvCxnSpPr>
        <p:spPr>
          <a:xfrm flipH="1" flipV="1">
            <a:off x="11146750" y="5408544"/>
            <a:ext cx="1666292" cy="1599862"/>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924206" y="321224"/>
            <a:ext cx="1445724" cy="1403589"/>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94523" y="5170009"/>
            <a:ext cx="715617" cy="0"/>
          </a:xfrm>
          <a:prstGeom prst="line">
            <a:avLst/>
          </a:prstGeom>
          <a:ln w="88900">
            <a:gradFill>
              <a:gsLst>
                <a:gs pos="0">
                  <a:srgbClr val="00A3E4"/>
                </a:gs>
                <a:gs pos="100000">
                  <a:srgbClr val="214BAE"/>
                </a:gs>
              </a:gsLst>
              <a:lin ang="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comb/>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14:presetBounceEnd="40000">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14:bounceEnd="40000">
                                          <p:cBhvr additive="base">
                                            <p:cTn id="40"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279650" y="1563798"/>
            <a:ext cx="2936190" cy="2077085"/>
          </a:xfrm>
          <a:prstGeom prst="rect">
            <a:avLst/>
          </a:prstGeom>
          <a:noFill/>
        </p:spPr>
        <p:txBody>
          <a:bodyPr wrap="square" lIns="0" tIns="0" rIns="0" bIns="0" rtlCol="0">
            <a:spAutoFit/>
          </a:bodyPr>
          <a:lstStyle>
            <a:defPPr>
              <a:defRPr lang="zh-CN"/>
            </a:defPPr>
            <a:lvl1pPr algn="just">
              <a:lnSpc>
                <a:spcPts val="18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latin typeface="字魂105号-简雅黑" panose="00000500000000000000" pitchFamily="2" charset="-122"/>
                <a:ea typeface="字魂105号-简雅黑" panose="00000500000000000000" pitchFamily="2" charset="-122"/>
              </a:rPr>
              <a:t>2018年公司专注于物流行业相关资源，打造物流信息管理平台，在原有的运瞳物流管理软件和e9供应链管理系统的基础上完善出一套符合国家交通部要求的网络货运业务平台，我们将这套规范的系统分享给企业客户和物流承运商户，让物流承运商户获得标准的国家物流信息环境，同时兼顾规范了财税流，银行金融流，法务合同流，货品运输流，达到四流合一标准化的经营体系。</a:t>
            </a:r>
            <a:endParaRPr lang="zh-CN" altLang="en-US" dirty="0">
              <a:latin typeface="字魂105号-简雅黑" panose="00000500000000000000" pitchFamily="2" charset="-122"/>
              <a:ea typeface="字魂105号-简雅黑" panose="00000500000000000000" pitchFamily="2" charset="-122"/>
            </a:endParaRPr>
          </a:p>
        </p:txBody>
      </p:sp>
      <p:sp>
        <p:nvSpPr>
          <p:cNvPr id="3" name="矩形 2"/>
          <p:cNvSpPr/>
          <p:nvPr/>
        </p:nvSpPr>
        <p:spPr>
          <a:xfrm>
            <a:off x="6495503" y="1564206"/>
            <a:ext cx="4392488" cy="5293794"/>
          </a:xfrm>
          <a:prstGeom prst="rect">
            <a:avLst/>
          </a:prstGeom>
          <a:blipFill dpi="0" rotWithShape="1">
            <a:blip r:embed="rId1" cstate="print">
              <a:extLst>
                <a:ext uri="{28A0092B-C50C-407E-A947-70E740481C1C}">
                  <a14:useLocalDpi xmlns:a14="http://schemas.microsoft.com/office/drawing/2010/main" val="0"/>
                </a:ext>
              </a:extLst>
            </a:blip>
            <a:srcRect/>
            <a:stretch>
              <a:fillRect l="-56003" r="-24777"/>
            </a:stretch>
          </a:blip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37" name="矩形 36"/>
          <p:cNvSpPr/>
          <p:nvPr/>
        </p:nvSpPr>
        <p:spPr>
          <a:xfrm>
            <a:off x="2279650" y="3835400"/>
            <a:ext cx="5812790" cy="2636520"/>
          </a:xfrm>
          <a:prstGeom prst="rect">
            <a:avLst/>
          </a:prstGeom>
          <a:gradFill>
            <a:gsLst>
              <a:gs pos="0">
                <a:srgbClr val="00A3E4"/>
              </a:gs>
              <a:gs pos="100000">
                <a:srgbClr val="214BAE"/>
              </a:gs>
            </a:gsLst>
            <a:lin ang="5400000" scaled="0"/>
          </a:gradFill>
          <a:ln w="6350">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43" name="TextBox 42"/>
          <p:cNvSpPr txBox="1"/>
          <p:nvPr/>
        </p:nvSpPr>
        <p:spPr>
          <a:xfrm>
            <a:off x="2878882" y="4150017"/>
            <a:ext cx="1640128" cy="27686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just"/>
            <a:r>
              <a:rPr lang="zh-CN" altLang="en-US" sz="1800" dirty="0">
                <a:latin typeface="字魂105号-简雅黑" panose="00000500000000000000" pitchFamily="2" charset="-122"/>
                <a:ea typeface="字魂105号-简雅黑" panose="00000500000000000000" pitchFamily="2" charset="-122"/>
              </a:rPr>
              <a:t>托运客户市场</a:t>
            </a:r>
            <a:endParaRPr lang="zh-CN" altLang="en-US" sz="1800" dirty="0">
              <a:latin typeface="字魂105号-简雅黑" panose="00000500000000000000" pitchFamily="2" charset="-122"/>
              <a:ea typeface="字魂105号-简雅黑" panose="00000500000000000000" pitchFamily="2" charset="-122"/>
            </a:endParaRPr>
          </a:p>
        </p:txBody>
      </p:sp>
      <p:sp>
        <p:nvSpPr>
          <p:cNvPr id="44" name="TextBox 43"/>
          <p:cNvSpPr txBox="1"/>
          <p:nvPr/>
        </p:nvSpPr>
        <p:spPr>
          <a:xfrm>
            <a:off x="2878882" y="5146543"/>
            <a:ext cx="1640128" cy="276860"/>
          </a:xfrm>
          <a:prstGeom prst="rect">
            <a:avLst/>
          </a:prstGeom>
          <a:noFill/>
        </p:spPr>
        <p:txBody>
          <a:bodyPr wrap="square" lIns="0" tIns="0" rIns="0" bIns="0" rtlCol="0">
            <a:spAutoFit/>
          </a:bodyPr>
          <a:lstStyle>
            <a:defPPr>
              <a:defRPr lang="zh-CN"/>
            </a:defPPr>
            <a:lvl1pPr>
              <a:defRPr sz="2000" b="1">
                <a:solidFill>
                  <a:schemeClr val="bg1"/>
                </a:solidFill>
                <a:latin typeface="微软雅黑" panose="020B0503020204020204" pitchFamily="34" charset="-122"/>
                <a:ea typeface="微软雅黑" panose="020B0503020204020204" pitchFamily="34" charset="-122"/>
              </a:defRPr>
            </a:lvl1pPr>
          </a:lstStyle>
          <a:p>
            <a:pPr algn="just"/>
            <a:r>
              <a:rPr lang="zh-CN" altLang="en-US" sz="1800" dirty="0">
                <a:latin typeface="字魂105号-简雅黑" panose="00000500000000000000" pitchFamily="2" charset="-122"/>
                <a:ea typeface="字魂105号-简雅黑" panose="00000500000000000000" pitchFamily="2" charset="-122"/>
              </a:rPr>
              <a:t>承运商管理市场</a:t>
            </a:r>
            <a:endParaRPr lang="zh-CN" altLang="en-US" sz="1800" dirty="0">
              <a:latin typeface="字魂105号-简雅黑" panose="00000500000000000000" pitchFamily="2" charset="-122"/>
              <a:ea typeface="字魂105号-简雅黑" panose="00000500000000000000" pitchFamily="2" charset="-122"/>
            </a:endParaRPr>
          </a:p>
        </p:txBody>
      </p:sp>
      <p:sp>
        <p:nvSpPr>
          <p:cNvPr id="50" name="TextBox 49"/>
          <p:cNvSpPr txBox="1"/>
          <p:nvPr/>
        </p:nvSpPr>
        <p:spPr>
          <a:xfrm>
            <a:off x="2878883" y="4450072"/>
            <a:ext cx="4392488" cy="461645"/>
          </a:xfrm>
          <a:prstGeom prst="rect">
            <a:avLst/>
          </a:prstGeom>
          <a:noFill/>
        </p:spPr>
        <p:txBody>
          <a:bodyPr wrap="square" lIns="0" tIns="0" rIns="0" bIns="0" rtlCol="0">
            <a:spAutoFit/>
          </a:bodyPr>
          <a:lstStyle>
            <a:defPPr>
              <a:defRPr lang="zh-CN"/>
            </a:defPPr>
            <a:lvl1pPr algn="just">
              <a:lnSpc>
                <a:spcPts val="18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altLang="en-US" dirty="0">
                <a:solidFill>
                  <a:schemeClr val="bg1"/>
                </a:solidFill>
                <a:latin typeface="字魂105号-简雅黑" panose="00000500000000000000" pitchFamily="2" charset="-122"/>
                <a:ea typeface="字魂105号-简雅黑" panose="00000500000000000000" pitchFamily="2" charset="-122"/>
              </a:rPr>
              <a:t>客户需要降本增效，掌控全流程，从仓库物料到物流在途时间管控，生产总量和实际消耗等细节中的细节。</a:t>
            </a:r>
            <a:endParaRPr lang="en-US" altLang="zh-CN" dirty="0">
              <a:solidFill>
                <a:schemeClr val="bg1"/>
              </a:solidFill>
              <a:latin typeface="字魂105号-简雅黑" panose="00000500000000000000" pitchFamily="2" charset="-122"/>
              <a:ea typeface="字魂105号-简雅黑" panose="00000500000000000000" pitchFamily="2" charset="-122"/>
            </a:endParaRPr>
          </a:p>
        </p:txBody>
      </p:sp>
      <p:sp>
        <p:nvSpPr>
          <p:cNvPr id="51" name="TextBox 50"/>
          <p:cNvSpPr txBox="1"/>
          <p:nvPr/>
        </p:nvSpPr>
        <p:spPr>
          <a:xfrm>
            <a:off x="2878883" y="5463532"/>
            <a:ext cx="4392488" cy="692150"/>
          </a:xfrm>
          <a:prstGeom prst="rect">
            <a:avLst/>
          </a:prstGeom>
          <a:noFill/>
        </p:spPr>
        <p:txBody>
          <a:bodyPr wrap="square" lIns="0" tIns="0" rIns="0" bIns="0" rtlCol="0">
            <a:spAutoFit/>
          </a:bodyPr>
          <a:lstStyle>
            <a:defPPr>
              <a:defRPr lang="zh-CN"/>
            </a:defPPr>
            <a:lvl1pPr algn="just">
              <a:lnSpc>
                <a:spcPts val="1800"/>
              </a:lnSpc>
              <a:defRPr sz="1200">
                <a:solidFill>
                  <a:schemeClr val="tx1">
                    <a:lumMod val="65000"/>
                    <a:lumOff val="35000"/>
                  </a:schemeClr>
                </a:solidFill>
                <a:latin typeface="微软雅黑 Light" panose="020B0502040204020203" pitchFamily="34" charset="-122"/>
                <a:ea typeface="微软雅黑 Light" panose="020B0502040204020203" pitchFamily="34" charset="-122"/>
              </a:defRPr>
            </a:lvl1pPr>
          </a:lstStyle>
          <a:p>
            <a:r>
              <a:rPr lang="zh-CN" dirty="0">
                <a:solidFill>
                  <a:schemeClr val="bg1"/>
                </a:solidFill>
                <a:latin typeface="字魂105号-简雅黑" panose="00000500000000000000" pitchFamily="2" charset="-122"/>
                <a:ea typeface="字魂105号-简雅黑" panose="00000500000000000000" pitchFamily="2" charset="-122"/>
              </a:rPr>
              <a:t>如何迎合客户的需要，又要满足国家交通部的监督，税务部门的监督，管控好车辆，司机，仓库节点，尽可能的满足客户的需求。所有的一切相当考核承运商的整体技术能力以及营运能力。</a:t>
            </a:r>
            <a:endParaRPr lang="zh-CN" dirty="0">
              <a:solidFill>
                <a:schemeClr val="bg1"/>
              </a:solidFill>
              <a:latin typeface="字魂105号-简雅黑" panose="00000500000000000000" pitchFamily="2" charset="-122"/>
              <a:ea typeface="字魂105号-简雅黑" panose="00000500000000000000" pitchFamily="2" charset="-122"/>
            </a:endParaRPr>
          </a:p>
        </p:txBody>
      </p:sp>
      <p:sp>
        <p:nvSpPr>
          <p:cNvPr id="2" name="椭圆 1"/>
          <p:cNvSpPr/>
          <p:nvPr/>
        </p:nvSpPr>
        <p:spPr>
          <a:xfrm>
            <a:off x="1346200" y="1815680"/>
            <a:ext cx="717475" cy="717475"/>
          </a:xfrm>
          <a:prstGeom prst="ellipse">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字魂105号-简雅黑" panose="00000500000000000000" pitchFamily="2" charset="-122"/>
                <a:ea typeface="字魂105号-简雅黑" panose="00000500000000000000" pitchFamily="2" charset="-122"/>
              </a:rPr>
              <a:t>领域</a:t>
            </a:r>
            <a:endParaRPr lang="zh-CN" altLang="en-US" sz="1200" dirty="0">
              <a:latin typeface="字魂105号-简雅黑" panose="00000500000000000000" pitchFamily="2" charset="-122"/>
              <a:ea typeface="字魂105号-简雅黑" panose="00000500000000000000" pitchFamily="2" charset="-122"/>
            </a:endParaRPr>
          </a:p>
        </p:txBody>
      </p:sp>
      <p:sp>
        <p:nvSpPr>
          <p:cNvPr id="27" name="椭圆 26"/>
          <p:cNvSpPr/>
          <p:nvPr/>
        </p:nvSpPr>
        <p:spPr>
          <a:xfrm>
            <a:off x="1346200" y="2822423"/>
            <a:ext cx="717475" cy="717475"/>
          </a:xfrm>
          <a:prstGeom prst="ellipse">
            <a:avLst/>
          </a:prstGeom>
          <a:solidFill>
            <a:srgbClr val="595959"/>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字魂105号-简雅黑" panose="00000500000000000000" pitchFamily="2" charset="-122"/>
                <a:ea typeface="字魂105号-简雅黑" panose="00000500000000000000" pitchFamily="2" charset="-122"/>
              </a:rPr>
              <a:t>市场</a:t>
            </a:r>
            <a:endParaRPr lang="zh-CN" altLang="en-US" sz="1200" dirty="0">
              <a:latin typeface="字魂105号-简雅黑" panose="00000500000000000000" pitchFamily="2" charset="-122"/>
              <a:ea typeface="字魂105号-简雅黑" panose="00000500000000000000" pitchFamily="2" charset="-122"/>
            </a:endParaRPr>
          </a:p>
        </p:txBody>
      </p:sp>
      <p:sp>
        <p:nvSpPr>
          <p:cNvPr id="20" name="矩形 3"/>
          <p:cNvSpPr>
            <a:spLocks noChangeArrowheads="1"/>
          </p:cNvSpPr>
          <p:nvPr/>
        </p:nvSpPr>
        <p:spPr bwMode="auto">
          <a:xfrm>
            <a:off x="817549" y="244747"/>
            <a:ext cx="20104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深耕行业领域</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14:presetBounceEnd="57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57000">
                                          <p:cBhvr additive="base">
                                            <p:cTn id="15" dur="1500" fill="hold"/>
                                            <p:tgtEl>
                                              <p:spTgt spid="14"/>
                                            </p:tgtEl>
                                            <p:attrNameLst>
                                              <p:attrName>ppt_x</p:attrName>
                                            </p:attrNameLst>
                                          </p:cBhvr>
                                          <p:tavLst>
                                            <p:tav tm="0">
                                              <p:val>
                                                <p:strVal val="0-#ppt_w/2"/>
                                              </p:val>
                                            </p:tav>
                                            <p:tav tm="100000">
                                              <p:val>
                                                <p:strVal val="#ppt_x"/>
                                              </p:val>
                                            </p:tav>
                                          </p:tavLst>
                                        </p:anim>
                                        <p:anim calcmode="lin" valueType="num" p14:bounceEnd="57000">
                                          <p:cBhvr additive="base">
                                            <p:cTn id="16" dur="1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14:presetBounceEnd="64000">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14:bounceEnd="64000">
                                          <p:cBhvr additive="base">
                                            <p:cTn id="20" dur="1500" fill="hold"/>
                                            <p:tgtEl>
                                              <p:spTgt spid="37"/>
                                            </p:tgtEl>
                                            <p:attrNameLst>
                                              <p:attrName>ppt_x</p:attrName>
                                            </p:attrNameLst>
                                          </p:cBhvr>
                                          <p:tavLst>
                                            <p:tav tm="0">
                                              <p:val>
                                                <p:strVal val="0-#ppt_w/2"/>
                                              </p:val>
                                            </p:tav>
                                            <p:tav tm="100000">
                                              <p:val>
                                                <p:strVal val="#ppt_x"/>
                                              </p:val>
                                            </p:tav>
                                          </p:tavLst>
                                        </p:anim>
                                        <p:anim calcmode="lin" valueType="num" p14:bounceEnd="64000">
                                          <p:cBhvr additive="base">
                                            <p:cTn id="21" dur="1500" fill="hold"/>
                                            <p:tgtEl>
                                              <p:spTgt spid="3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14:presetBounceEnd="64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64000">
                                          <p:cBhvr additive="base">
                                            <p:cTn id="24" dur="1500" fill="hold"/>
                                            <p:tgtEl>
                                              <p:spTgt spid="43"/>
                                            </p:tgtEl>
                                            <p:attrNameLst>
                                              <p:attrName>ppt_x</p:attrName>
                                            </p:attrNameLst>
                                          </p:cBhvr>
                                          <p:tavLst>
                                            <p:tav tm="0">
                                              <p:val>
                                                <p:strVal val="0-#ppt_w/2"/>
                                              </p:val>
                                            </p:tav>
                                            <p:tav tm="100000">
                                              <p:val>
                                                <p:strVal val="#ppt_x"/>
                                              </p:val>
                                            </p:tav>
                                          </p:tavLst>
                                        </p:anim>
                                        <p:anim calcmode="lin" valueType="num" p14:bounceEnd="64000">
                                          <p:cBhvr additive="base">
                                            <p:cTn id="25" dur="1500" fill="hold"/>
                                            <p:tgtEl>
                                              <p:spTgt spid="43"/>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14:presetBounceEnd="64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64000">
                                          <p:cBhvr additive="base">
                                            <p:cTn id="28" dur="1500" fill="hold"/>
                                            <p:tgtEl>
                                              <p:spTgt spid="44"/>
                                            </p:tgtEl>
                                            <p:attrNameLst>
                                              <p:attrName>ppt_x</p:attrName>
                                            </p:attrNameLst>
                                          </p:cBhvr>
                                          <p:tavLst>
                                            <p:tav tm="0">
                                              <p:val>
                                                <p:strVal val="0-#ppt_w/2"/>
                                              </p:val>
                                            </p:tav>
                                            <p:tav tm="100000">
                                              <p:val>
                                                <p:strVal val="#ppt_x"/>
                                              </p:val>
                                            </p:tav>
                                          </p:tavLst>
                                        </p:anim>
                                        <p:anim calcmode="lin" valueType="num" p14:bounceEnd="64000">
                                          <p:cBhvr additive="base">
                                            <p:cTn id="29" dur="1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14:presetBounceEnd="64000">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14:bounceEnd="64000">
                                          <p:cBhvr additive="base">
                                            <p:cTn id="32" dur="1500" fill="hold"/>
                                            <p:tgtEl>
                                              <p:spTgt spid="50"/>
                                            </p:tgtEl>
                                            <p:attrNameLst>
                                              <p:attrName>ppt_x</p:attrName>
                                            </p:attrNameLst>
                                          </p:cBhvr>
                                          <p:tavLst>
                                            <p:tav tm="0">
                                              <p:val>
                                                <p:strVal val="0-#ppt_w/2"/>
                                              </p:val>
                                            </p:tav>
                                            <p:tav tm="100000">
                                              <p:val>
                                                <p:strVal val="#ppt_x"/>
                                              </p:val>
                                            </p:tav>
                                          </p:tavLst>
                                        </p:anim>
                                        <p:anim calcmode="lin" valueType="num" p14:bounceEnd="64000">
                                          <p:cBhvr additive="base">
                                            <p:cTn id="33" dur="1500" fill="hold"/>
                                            <p:tgtEl>
                                              <p:spTgt spid="5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14:presetBounceEnd="64000">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14:bounceEnd="64000">
                                          <p:cBhvr additive="base">
                                            <p:cTn id="36" dur="1500" fill="hold"/>
                                            <p:tgtEl>
                                              <p:spTgt spid="51"/>
                                            </p:tgtEl>
                                            <p:attrNameLst>
                                              <p:attrName>ppt_x</p:attrName>
                                            </p:attrNameLst>
                                          </p:cBhvr>
                                          <p:tavLst>
                                            <p:tav tm="0">
                                              <p:val>
                                                <p:strVal val="0-#ppt_w/2"/>
                                              </p:val>
                                            </p:tav>
                                            <p:tav tm="100000">
                                              <p:val>
                                                <p:strVal val="#ppt_x"/>
                                              </p:val>
                                            </p:tav>
                                          </p:tavLst>
                                        </p:anim>
                                        <p:anim calcmode="lin" valueType="num" p14:bounceEnd="64000">
                                          <p:cBhvr additive="base">
                                            <p:cTn id="37" dur="1500" fill="hold"/>
                                            <p:tgtEl>
                                              <p:spTgt spid="51"/>
                                            </p:tgtEl>
                                            <p:attrNameLst>
                                              <p:attrName>ppt_y</p:attrName>
                                            </p:attrNameLst>
                                          </p:cBhvr>
                                          <p:tavLst>
                                            <p:tav tm="0">
                                              <p:val>
                                                <p:strVal val="#ppt_y"/>
                                              </p:val>
                                            </p:tav>
                                            <p:tav tm="100000">
                                              <p:val>
                                                <p:strVal val="#ppt_y"/>
                                              </p:val>
                                            </p:tav>
                                          </p:tavLst>
                                        </p:anim>
                                      </p:childTnLst>
                                    </p:cTn>
                                  </p:par>
                                  <p:par>
                                    <p:cTn id="38" presetID="14"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randombar(horizont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37" grpId="0" bldLvl="0" animBg="1"/>
          <p:bldP spid="43" grpId="0"/>
          <p:bldP spid="44" grpId="0"/>
          <p:bldP spid="50" grpId="0"/>
          <p:bldP spid="51" grpId="0"/>
          <p:bldP spid="2" grpId="0" animBg="1"/>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0-#ppt_w/2"/>
                                              </p:val>
                                            </p:tav>
                                            <p:tav tm="100000">
                                              <p:val>
                                                <p:strVal val="#ppt_x"/>
                                              </p:val>
                                            </p:tav>
                                          </p:tavLst>
                                        </p:anim>
                                        <p:anim calcmode="lin" valueType="num">
                                          <p:cBhvr additive="base">
                                            <p:cTn id="16" dur="1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1500" fill="hold"/>
                                            <p:tgtEl>
                                              <p:spTgt spid="37"/>
                                            </p:tgtEl>
                                            <p:attrNameLst>
                                              <p:attrName>ppt_x</p:attrName>
                                            </p:attrNameLst>
                                          </p:cBhvr>
                                          <p:tavLst>
                                            <p:tav tm="0">
                                              <p:val>
                                                <p:strVal val="0-#ppt_w/2"/>
                                              </p:val>
                                            </p:tav>
                                            <p:tav tm="100000">
                                              <p:val>
                                                <p:strVal val="#ppt_x"/>
                                              </p:val>
                                            </p:tav>
                                          </p:tavLst>
                                        </p:anim>
                                        <p:anim calcmode="lin" valueType="num">
                                          <p:cBhvr additive="base">
                                            <p:cTn id="21" dur="1500" fill="hold"/>
                                            <p:tgtEl>
                                              <p:spTgt spid="3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1500" fill="hold"/>
                                            <p:tgtEl>
                                              <p:spTgt spid="43"/>
                                            </p:tgtEl>
                                            <p:attrNameLst>
                                              <p:attrName>ppt_x</p:attrName>
                                            </p:attrNameLst>
                                          </p:cBhvr>
                                          <p:tavLst>
                                            <p:tav tm="0">
                                              <p:val>
                                                <p:strVal val="0-#ppt_w/2"/>
                                              </p:val>
                                            </p:tav>
                                            <p:tav tm="100000">
                                              <p:val>
                                                <p:strVal val="#ppt_x"/>
                                              </p:val>
                                            </p:tav>
                                          </p:tavLst>
                                        </p:anim>
                                        <p:anim calcmode="lin" valueType="num">
                                          <p:cBhvr additive="base">
                                            <p:cTn id="25" dur="1500" fill="hold"/>
                                            <p:tgtEl>
                                              <p:spTgt spid="43"/>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1500" fill="hold"/>
                                            <p:tgtEl>
                                              <p:spTgt spid="44"/>
                                            </p:tgtEl>
                                            <p:attrNameLst>
                                              <p:attrName>ppt_x</p:attrName>
                                            </p:attrNameLst>
                                          </p:cBhvr>
                                          <p:tavLst>
                                            <p:tav tm="0">
                                              <p:val>
                                                <p:strVal val="0-#ppt_w/2"/>
                                              </p:val>
                                            </p:tav>
                                            <p:tav tm="100000">
                                              <p:val>
                                                <p:strVal val="#ppt_x"/>
                                              </p:val>
                                            </p:tav>
                                          </p:tavLst>
                                        </p:anim>
                                        <p:anim calcmode="lin" valueType="num">
                                          <p:cBhvr additive="base">
                                            <p:cTn id="29" dur="1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1500" fill="hold"/>
                                            <p:tgtEl>
                                              <p:spTgt spid="50"/>
                                            </p:tgtEl>
                                            <p:attrNameLst>
                                              <p:attrName>ppt_x</p:attrName>
                                            </p:attrNameLst>
                                          </p:cBhvr>
                                          <p:tavLst>
                                            <p:tav tm="0">
                                              <p:val>
                                                <p:strVal val="0-#ppt_w/2"/>
                                              </p:val>
                                            </p:tav>
                                            <p:tav tm="100000">
                                              <p:val>
                                                <p:strVal val="#ppt_x"/>
                                              </p:val>
                                            </p:tav>
                                          </p:tavLst>
                                        </p:anim>
                                        <p:anim calcmode="lin" valueType="num">
                                          <p:cBhvr additive="base">
                                            <p:cTn id="33" dur="1500" fill="hold"/>
                                            <p:tgtEl>
                                              <p:spTgt spid="5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1500" fill="hold"/>
                                            <p:tgtEl>
                                              <p:spTgt spid="51"/>
                                            </p:tgtEl>
                                            <p:attrNameLst>
                                              <p:attrName>ppt_x</p:attrName>
                                            </p:attrNameLst>
                                          </p:cBhvr>
                                          <p:tavLst>
                                            <p:tav tm="0">
                                              <p:val>
                                                <p:strVal val="0-#ppt_w/2"/>
                                              </p:val>
                                            </p:tav>
                                            <p:tav tm="100000">
                                              <p:val>
                                                <p:strVal val="#ppt_x"/>
                                              </p:val>
                                            </p:tav>
                                          </p:tavLst>
                                        </p:anim>
                                        <p:anim calcmode="lin" valueType="num">
                                          <p:cBhvr additive="base">
                                            <p:cTn id="37" dur="1500" fill="hold"/>
                                            <p:tgtEl>
                                              <p:spTgt spid="51"/>
                                            </p:tgtEl>
                                            <p:attrNameLst>
                                              <p:attrName>ppt_y</p:attrName>
                                            </p:attrNameLst>
                                          </p:cBhvr>
                                          <p:tavLst>
                                            <p:tav tm="0">
                                              <p:val>
                                                <p:strVal val="#ppt_y"/>
                                              </p:val>
                                            </p:tav>
                                            <p:tav tm="100000">
                                              <p:val>
                                                <p:strVal val="#ppt_y"/>
                                              </p:val>
                                            </p:tav>
                                          </p:tavLst>
                                        </p:anim>
                                      </p:childTnLst>
                                    </p:cTn>
                                  </p:par>
                                  <p:par>
                                    <p:cTn id="38" presetID="14"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randombar(horizont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37" grpId="0" bldLvl="0" animBg="1"/>
          <p:bldP spid="43" grpId="0"/>
          <p:bldP spid="44" grpId="0"/>
          <p:bldP spid="50" grpId="0"/>
          <p:bldP spid="51" grpId="0"/>
          <p:bldP spid="2" grpId="0" animBg="1"/>
          <p:bldP spid="27"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9245569" y="-149616"/>
            <a:ext cx="2773374" cy="2574813"/>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3712" y="2916599"/>
            <a:ext cx="5887013" cy="1353820"/>
          </a:xfrm>
          <a:prstGeom prst="rect">
            <a:avLst/>
          </a:prstGeom>
          <a:noFill/>
        </p:spPr>
        <p:txBody>
          <a:bodyPr wrap="square" rtlCol="0">
            <a:spAutoFit/>
            <a:scene3d>
              <a:camera prst="orthographicFront"/>
              <a:lightRig rig="threePt" dir="t"/>
            </a:scene3d>
            <a:sp3d contourW="12700"/>
          </a:bodyPr>
          <a:lstStyle/>
          <a:p>
            <a:pPr>
              <a:lnSpc>
                <a:spcPct val="114000"/>
              </a:lnSpc>
            </a:pPr>
            <a:r>
              <a:rPr lang="zh-CN" sz="7200" b="1" dirty="0" smtClean="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sym typeface="+mn-ea"/>
              </a:rPr>
              <a:t>成果和实力</a:t>
            </a:r>
            <a:endParaRPr lang="en-US" altLang="zh-CN" sz="7200" b="1" dirty="0">
              <a:solidFill>
                <a:schemeClr val="tx1">
                  <a:lumMod val="85000"/>
                  <a:lumOff val="1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19" name="矩形 18"/>
          <p:cNvSpPr/>
          <p:nvPr/>
        </p:nvSpPr>
        <p:spPr>
          <a:xfrm>
            <a:off x="834355" y="2239609"/>
            <a:ext cx="5887013" cy="53258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800" b="1" dirty="0" smtClean="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PART THREE</a:t>
            </a:r>
            <a:endParaRPr lang="en-US" altLang="zh-CN" sz="2800" b="1" dirty="0">
              <a:gradFill>
                <a:gsLst>
                  <a:gs pos="0">
                    <a:srgbClr val="00A3E4"/>
                  </a:gs>
                  <a:gs pos="100000">
                    <a:srgbClr val="214BAE"/>
                  </a:gs>
                </a:gsLst>
                <a:lin ang="5400000" scaled="1"/>
              </a:gra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sp>
        <p:nvSpPr>
          <p:cNvPr id="20" name="矩形 19"/>
          <p:cNvSpPr/>
          <p:nvPr/>
        </p:nvSpPr>
        <p:spPr>
          <a:xfrm>
            <a:off x="794074" y="4061461"/>
            <a:ext cx="5176173" cy="92333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Company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a:t>
            </a:r>
            <a:r>
              <a:rPr lang="en-US" altLang="zh-CN" sz="1200" b="1" dirty="0" err="1" smtClean="0">
                <a:solidFill>
                  <a:schemeClr val="bg1">
                    <a:lumMod val="50000"/>
                  </a:schemeClr>
                </a:solidFill>
                <a:latin typeface="字魂105号-简雅黑" panose="00000500000000000000" pitchFamily="2" charset="-122"/>
                <a:ea typeface="字魂105号-简雅黑" panose="00000500000000000000" pitchFamily="2" charset="-122"/>
              </a:rPr>
              <a:t>template</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Company</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marketing company introduction </a:t>
            </a:r>
            <a:r>
              <a:rPr lang="en-US" altLang="zh-CN" sz="1200" b="1" dirty="0" err="1">
                <a:solidFill>
                  <a:schemeClr val="bg1">
                    <a:lumMod val="50000"/>
                  </a:schemeClr>
                </a:solidFill>
                <a:latin typeface="字魂105号-简雅黑" panose="00000500000000000000" pitchFamily="2" charset="-122"/>
                <a:ea typeface="字魂105号-简雅黑" panose="00000500000000000000" pitchFamily="2" charset="-122"/>
              </a:rPr>
              <a:t>ppt</a:t>
            </a:r>
            <a:r>
              <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rPr>
              <a:t> template</a:t>
            </a: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a:p>
            <a:pPr>
              <a:lnSpc>
                <a:spcPct val="150000"/>
              </a:lnSpc>
            </a:pPr>
            <a:endParaRPr lang="en-US" altLang="zh-CN" sz="1200" b="1" dirty="0">
              <a:solidFill>
                <a:schemeClr val="bg1">
                  <a:lumMod val="50000"/>
                </a:schemeClr>
              </a:solidFill>
              <a:latin typeface="字魂105号-简雅黑" panose="00000500000000000000" pitchFamily="2" charset="-122"/>
              <a:ea typeface="字魂105号-简雅黑" panose="00000500000000000000" pitchFamily="2" charset="-122"/>
            </a:endParaRPr>
          </a:p>
        </p:txBody>
      </p:sp>
      <p:sp>
        <p:nvSpPr>
          <p:cNvPr id="22" name="圆角矩形 21"/>
          <p:cNvSpPr/>
          <p:nvPr/>
        </p:nvSpPr>
        <p:spPr>
          <a:xfrm rot="2700000">
            <a:off x="10292527" y="948637"/>
            <a:ext cx="5001274" cy="5001272"/>
          </a:xfrm>
          <a:prstGeom prst="roundRect">
            <a:avLst>
              <a:gd name="adj" fmla="val 9596"/>
            </a:avLst>
          </a:prstGeom>
          <a:blipFill dpi="0" rotWithShape="0">
            <a:blip r:embed="rId1">
              <a:extLst>
                <a:ext uri="{28A0092B-C50C-407E-A947-70E740481C1C}">
                  <a14:useLocalDpi xmlns:a14="http://schemas.microsoft.com/office/drawing/2010/main" val="0"/>
                </a:ext>
              </a:extLst>
            </a:blip>
            <a:srcRect/>
            <a:stretch>
              <a:fillRect l="-71455" r="21455"/>
            </a:stretch>
          </a:blip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cxnSp>
        <p:nvCxnSpPr>
          <p:cNvPr id="23" name="直接连接符 22"/>
          <p:cNvCxnSpPr/>
          <p:nvPr/>
        </p:nvCxnSpPr>
        <p:spPr>
          <a:xfrm flipH="1" flipV="1">
            <a:off x="9358420" y="4363618"/>
            <a:ext cx="2765505" cy="2664666"/>
          </a:xfrm>
          <a:prstGeom prst="line">
            <a:avLst/>
          </a:prstGeom>
          <a:ln w="889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7522388" y="2223501"/>
            <a:ext cx="2451542" cy="2451542"/>
            <a:chOff x="7522388" y="2223501"/>
            <a:chExt cx="2451542" cy="2451542"/>
          </a:xfrm>
        </p:grpSpPr>
        <p:sp>
          <p:nvSpPr>
            <p:cNvPr id="21" name="圆角矩形 20"/>
            <p:cNvSpPr/>
            <p:nvPr/>
          </p:nvSpPr>
          <p:spPr>
            <a:xfrm rot="2700000">
              <a:off x="7522388" y="2223501"/>
              <a:ext cx="2451542" cy="2451542"/>
            </a:xfrm>
            <a:prstGeom prst="roundRect">
              <a:avLst>
                <a:gd name="adj" fmla="val 9596"/>
              </a:avLst>
            </a:prstGeom>
            <a:gradFill>
              <a:gsLst>
                <a:gs pos="0">
                  <a:srgbClr val="00A3E4"/>
                </a:gs>
                <a:gs pos="100000">
                  <a:srgbClr val="214BAE"/>
                </a:gs>
              </a:gsLst>
              <a:lin ang="2700000" scaled="0"/>
            </a:gradFill>
            <a:ln>
              <a:noFill/>
            </a:ln>
            <a:effectLst>
              <a:outerShdw blurRad="1905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endParaRPr>
            </a:p>
          </p:txBody>
        </p:sp>
        <p:sp>
          <p:nvSpPr>
            <p:cNvPr id="25" name="矩形 24"/>
            <p:cNvSpPr/>
            <p:nvPr/>
          </p:nvSpPr>
          <p:spPr>
            <a:xfrm>
              <a:off x="7816450" y="2350167"/>
              <a:ext cx="1962561" cy="190039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500" b="1" dirty="0" smtClean="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rPr>
                <a:t>03</a:t>
              </a:r>
              <a:endParaRPr lang="en-US" altLang="zh-CN" sz="11500" b="1" dirty="0">
                <a:solidFill>
                  <a:schemeClr val="bg1"/>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endParaRPr>
            </a:p>
          </p:txBody>
        </p:sp>
      </p:grpSp>
      <p:cxnSp>
        <p:nvCxnSpPr>
          <p:cNvPr id="26" name="直接连接符 25"/>
          <p:cNvCxnSpPr/>
          <p:nvPr/>
        </p:nvCxnSpPr>
        <p:spPr>
          <a:xfrm flipH="1" flipV="1">
            <a:off x="11146750" y="5408544"/>
            <a:ext cx="1666292" cy="1599862"/>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924206" y="321224"/>
            <a:ext cx="1445724" cy="1403589"/>
          </a:xfrm>
          <a:prstGeom prst="line">
            <a:avLst/>
          </a:prstGeom>
          <a:ln w="177800">
            <a:gradFill>
              <a:gsLst>
                <a:gs pos="0">
                  <a:srgbClr val="00A3E4"/>
                </a:gs>
                <a:gs pos="100000">
                  <a:srgbClr val="214BAE"/>
                </a:gs>
              </a:gsLst>
            </a:gradFill>
          </a:ln>
          <a:effectLst>
            <a:outerShdw blurRad="190500" dist="63500" dir="27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94523" y="5170009"/>
            <a:ext cx="715617" cy="0"/>
          </a:xfrm>
          <a:prstGeom prst="line">
            <a:avLst/>
          </a:prstGeom>
          <a:ln w="88900">
            <a:gradFill>
              <a:gsLst>
                <a:gs pos="0">
                  <a:srgbClr val="00A3E4"/>
                </a:gs>
                <a:gs pos="100000">
                  <a:srgbClr val="214BAE"/>
                </a:gs>
              </a:gsLst>
              <a:lin ang="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comb/>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14:presetBounceEnd="40000">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14:bounceEnd="40000">
                                          <p:cBhvr additive="base">
                                            <p:cTn id="40"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63" presetClass="path" presetSubtype="0" decel="100000" fill="hold" grpId="1" nodeType="withEffect">
                                      <p:stCondLst>
                                        <p:cond delay="0"/>
                                      </p:stCondLst>
                                      <p:childTnLst>
                                        <p:animMotion origin="layout" path="M 1.25E-6 7.40741E-7 L 0.06862 7.40741E-7 " pathEditMode="relative" rAng="0" ptsTypes="AA">
                                          <p:cBhvr>
                                            <p:cTn id="12" dur="1000" spd="-100000" fill="hold"/>
                                            <p:tgtEl>
                                              <p:spTgt spid="22"/>
                                            </p:tgtEl>
                                            <p:attrNameLst>
                                              <p:attrName>ppt_x</p:attrName>
                                              <p:attrName>ppt_y</p:attrName>
                                            </p:attrNameLst>
                                          </p:cBhvr>
                                          <p:rCtr x="3424" y="0"/>
                                        </p:animMotion>
                                      </p:childTnLst>
                                    </p:cTn>
                                  </p:par>
                                  <p:par>
                                    <p:cTn id="13" presetID="35" presetClass="path" presetSubtype="0" decel="100000" fill="hold" nodeType="withEffect">
                                      <p:stCondLst>
                                        <p:cond delay="0"/>
                                      </p:stCondLst>
                                      <p:childTnLst>
                                        <p:animMotion origin="layout" path="M 1.875E-6 7.40741E-7 L -0.0806 7.40741E-7 " pathEditMode="relative" rAng="0" ptsTypes="AA">
                                          <p:cBhvr>
                                            <p:cTn id="14" dur="1000" spd="-100000" fill="hold"/>
                                            <p:tgtEl>
                                              <p:spTgt spid="39"/>
                                            </p:tgtEl>
                                            <p:attrNameLst>
                                              <p:attrName>ppt_x</p:attrName>
                                              <p:attrName>ppt_y</p:attrName>
                                            </p:attrNameLst>
                                          </p:cBhvr>
                                          <p:rCtr x="-4036" y="0"/>
                                        </p:animMotion>
                                      </p:childTnLst>
                                    </p:cTn>
                                  </p:par>
                                  <p:par>
                                    <p:cTn id="15" presetID="2" presetClass="entr" presetSubtype="6" decel="100000" fill="hold" nodeType="with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750" fill="hold"/>
                                            <p:tgtEl>
                                              <p:spTgt spid="23"/>
                                            </p:tgtEl>
                                            <p:attrNameLst>
                                              <p:attrName>ppt_x</p:attrName>
                                            </p:attrNameLst>
                                          </p:cBhvr>
                                          <p:tavLst>
                                            <p:tav tm="0">
                                              <p:val>
                                                <p:strVal val="1+#ppt_w/2"/>
                                              </p:val>
                                            </p:tav>
                                            <p:tav tm="100000">
                                              <p:val>
                                                <p:strVal val="#ppt_x"/>
                                              </p:val>
                                            </p:tav>
                                          </p:tavLst>
                                        </p:anim>
                                        <p:anim calcmode="lin" valueType="num">
                                          <p:cBhvr additive="base">
                                            <p:cTn id="18" dur="75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3" decel="100000" fill="hold" nodeType="withEffect">
                                      <p:stCondLst>
                                        <p:cond delay="7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750" fill="hold"/>
                                            <p:tgtEl>
                                              <p:spTgt spid="24"/>
                                            </p:tgtEl>
                                            <p:attrNameLst>
                                              <p:attrName>ppt_x</p:attrName>
                                            </p:attrNameLst>
                                          </p:cBhvr>
                                          <p:tavLst>
                                            <p:tav tm="0">
                                              <p:val>
                                                <p:strVal val="1+#ppt_w/2"/>
                                              </p:val>
                                            </p:tav>
                                            <p:tav tm="100000">
                                              <p:val>
                                                <p:strVal val="#ppt_x"/>
                                              </p:val>
                                            </p:tav>
                                          </p:tavLst>
                                        </p:anim>
                                        <p:anim calcmode="lin" valueType="num">
                                          <p:cBhvr additive="base">
                                            <p:cTn id="22" dur="750" fill="hold"/>
                                            <p:tgtEl>
                                              <p:spTgt spid="24"/>
                                            </p:tgtEl>
                                            <p:attrNameLst>
                                              <p:attrName>ppt_y</p:attrName>
                                            </p:attrNameLst>
                                          </p:cBhvr>
                                          <p:tavLst>
                                            <p:tav tm="0">
                                              <p:val>
                                                <p:strVal val="0-#ppt_h/2"/>
                                              </p:val>
                                            </p:tav>
                                            <p:tav tm="100000">
                                              <p:val>
                                                <p:strVal val="#ppt_y"/>
                                              </p:val>
                                            </p:tav>
                                          </p:tavLst>
                                        </p:anim>
                                      </p:childTnLst>
                                    </p:cTn>
                                  </p:par>
                                  <p:par>
                                    <p:cTn id="23" presetID="2" presetClass="entr" presetSubtype="6" decel="100000" fill="hold" nodeType="withEffect">
                                      <p:stCondLst>
                                        <p:cond delay="100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1+#ppt_w/2"/>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3" decel="100000" fill="hold" nodeType="withEffect">
                                      <p:stCondLst>
                                        <p:cond delay="1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750" fill="hold"/>
                                            <p:tgtEl>
                                              <p:spTgt spid="27"/>
                                            </p:tgtEl>
                                            <p:attrNameLst>
                                              <p:attrName>ppt_x</p:attrName>
                                            </p:attrNameLst>
                                          </p:cBhvr>
                                          <p:tavLst>
                                            <p:tav tm="0">
                                              <p:val>
                                                <p:strVal val="1+#ppt_w/2"/>
                                              </p:val>
                                            </p:tav>
                                            <p:tav tm="100000">
                                              <p:val>
                                                <p:strVal val="#ppt_x"/>
                                              </p:val>
                                            </p:tav>
                                          </p:tavLst>
                                        </p:anim>
                                        <p:anim calcmode="lin" valueType="num">
                                          <p:cBhvr additive="base">
                                            <p:cTn id="30" dur="750" fill="hold"/>
                                            <p:tgtEl>
                                              <p:spTgt spid="27"/>
                                            </p:tgtEl>
                                            <p:attrNameLst>
                                              <p:attrName>ppt_y</p:attrName>
                                            </p:attrNameLst>
                                          </p:cBhvr>
                                          <p:tavLst>
                                            <p:tav tm="0">
                                              <p:val>
                                                <p:strVal val="0-#ppt_h/2"/>
                                              </p:val>
                                            </p:tav>
                                            <p:tav tm="100000">
                                              <p:val>
                                                <p:strVal val="#ppt_y"/>
                                              </p:val>
                                            </p:tav>
                                          </p:tavLst>
                                        </p:anim>
                                      </p:childTnLst>
                                    </p:cTn>
                                  </p:par>
                                  <p:par>
                                    <p:cTn id="31" presetID="41" presetClass="entr" presetSubtype="0" fill="hold" grpId="0" nodeType="withEffect">
                                      <p:stCondLst>
                                        <p:cond delay="1500"/>
                                      </p:stCondLst>
                                      <p:iterate type="lt">
                                        <p:tmPct val="10000"/>
                                      </p:iterate>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 calcmode="lin" valueType="num">
                                          <p:cBhvr>
                                            <p:cTn id="3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1"/>
                                            </p:tgtEl>
                                          </p:cBhvr>
                                        </p:animEffect>
                                      </p:childTnLst>
                                    </p:cTn>
                                  </p:par>
                                  <p:par>
                                    <p:cTn id="38" presetID="2" presetClass="entr" presetSubtype="8" fill="hold" grpId="0" nodeType="withEffect">
                                      <p:stCondLst>
                                        <p:cond delay="1500"/>
                                      </p:stCondLst>
                                      <p:iterate type="lt">
                                        <p:tmPct val="10000"/>
                                      </p:iterate>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par>
                                    <p:cTn id="42" presetID="42" presetClass="entr" presetSubtype="0" fill="hold" grpId="0" nodeType="withEffect">
                                      <p:stCondLst>
                                        <p:cond delay="225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75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P spid="22" grpId="0" animBg="1"/>
          <p:bldP spid="22"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燕尾形箭头 2"/>
          <p:cNvSpPr/>
          <p:nvPr/>
        </p:nvSpPr>
        <p:spPr>
          <a:xfrm>
            <a:off x="1448878" y="3527319"/>
            <a:ext cx="9405532" cy="228600"/>
          </a:xfrm>
          <a:prstGeom prst="notchedRightArrow">
            <a:avLst/>
          </a:prstGeom>
          <a:solidFill>
            <a:schemeClr val="tx1">
              <a:lumMod val="65000"/>
              <a:lumOff val="3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9" name="椭圆 8"/>
          <p:cNvSpPr/>
          <p:nvPr/>
        </p:nvSpPr>
        <p:spPr>
          <a:xfrm>
            <a:off x="4789666" y="3558355"/>
            <a:ext cx="166533" cy="166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0" name="椭圆 9"/>
          <p:cNvSpPr/>
          <p:nvPr/>
        </p:nvSpPr>
        <p:spPr>
          <a:xfrm>
            <a:off x="7285079" y="3558355"/>
            <a:ext cx="166533" cy="166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1" name="椭圆 10"/>
          <p:cNvSpPr/>
          <p:nvPr/>
        </p:nvSpPr>
        <p:spPr>
          <a:xfrm>
            <a:off x="9765442" y="3558355"/>
            <a:ext cx="166533" cy="166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12" name="椭圆 11"/>
          <p:cNvSpPr/>
          <p:nvPr/>
        </p:nvSpPr>
        <p:spPr>
          <a:xfrm>
            <a:off x="2309306" y="3558355"/>
            <a:ext cx="166533" cy="1665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defTabSz="914400"/>
            <a:endParaRPr lang="zh-CN" altLang="en-US" sz="1865"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nvGrpSpPr>
          <p:cNvPr id="13" name="组合 12"/>
          <p:cNvGrpSpPr/>
          <p:nvPr/>
        </p:nvGrpSpPr>
        <p:grpSpPr>
          <a:xfrm>
            <a:off x="6872148" y="2299676"/>
            <a:ext cx="962021" cy="962022"/>
            <a:chOff x="7721473" y="1433809"/>
            <a:chExt cx="962021" cy="962021"/>
          </a:xfrm>
          <a:gradFill>
            <a:gsLst>
              <a:gs pos="0">
                <a:srgbClr val="00A3E4"/>
              </a:gs>
              <a:gs pos="100000">
                <a:srgbClr val="214BAE"/>
              </a:gs>
            </a:gsLst>
            <a:lin ang="5400000" scaled="0"/>
          </a:gradFill>
          <a:effectLst>
            <a:outerShdw blurRad="254000" dist="63500" dir="2700000" algn="tl" rotWithShape="0">
              <a:prstClr val="black">
                <a:alpha val="30000"/>
              </a:prstClr>
            </a:outerShdw>
          </a:effectLst>
        </p:grpSpPr>
        <p:sp>
          <p:nvSpPr>
            <p:cNvPr id="4" name="泪滴形 3"/>
            <p:cNvSpPr/>
            <p:nvPr/>
          </p:nvSpPr>
          <p:spPr>
            <a:xfrm rot="8100000">
              <a:off x="7721473" y="1433809"/>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39" name="文本框 38"/>
            <p:cNvSpPr txBox="1"/>
            <p:nvPr/>
          </p:nvSpPr>
          <p:spPr>
            <a:xfrm>
              <a:off x="7792121" y="1743974"/>
              <a:ext cx="820724" cy="398780"/>
            </a:xfrm>
            <a:prstGeom prst="rect">
              <a:avLst/>
            </a:prstGeom>
            <a:grpFill/>
          </p:spPr>
          <p:txBody>
            <a:bodyPr wrap="square" rtlCol="0">
              <a:spAutoFit/>
            </a:bodyPr>
            <a:lstStyle/>
            <a:p>
              <a:pPr algn="ctr" defTabSz="914400"/>
              <a:r>
                <a:rPr lang="en-US" altLang="zh-CN" sz="2000" dirty="0" smtClean="0">
                  <a:solidFill>
                    <a:prstClr val="white"/>
                  </a:solidFill>
                  <a:latin typeface="字魂105号-简雅黑" panose="00000500000000000000" pitchFamily="2" charset="-122"/>
                  <a:ea typeface="字魂105号-简雅黑" panose="00000500000000000000" pitchFamily="2" charset="-122"/>
                  <a:cs typeface="+mn-ea"/>
                  <a:sym typeface="+mn-lt"/>
                </a:rPr>
                <a:t>2018</a:t>
              </a:r>
              <a:endParaRPr lang="zh-CN" altLang="en-US" sz="2000" baseline="-30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5" name="组合 4"/>
          <p:cNvGrpSpPr/>
          <p:nvPr/>
        </p:nvGrpSpPr>
        <p:grpSpPr>
          <a:xfrm>
            <a:off x="1907626" y="2318723"/>
            <a:ext cx="962021" cy="962021"/>
            <a:chOff x="1784435" y="2343128"/>
            <a:chExt cx="962021" cy="962021"/>
          </a:xfrm>
          <a:effectLst>
            <a:outerShdw blurRad="254000" dist="63500" dir="2700000" algn="tl" rotWithShape="0">
              <a:prstClr val="black">
                <a:alpha val="30000"/>
              </a:prstClr>
            </a:outerShdw>
          </a:effectLst>
        </p:grpSpPr>
        <p:sp>
          <p:nvSpPr>
            <p:cNvPr id="6" name="泪滴形 5"/>
            <p:cNvSpPr/>
            <p:nvPr/>
          </p:nvSpPr>
          <p:spPr>
            <a:xfrm rot="8100000">
              <a:off x="1784435" y="2343128"/>
              <a:ext cx="962021" cy="962021"/>
            </a:xfrm>
            <a:prstGeom prst="teardrop">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sp>
          <p:nvSpPr>
            <p:cNvPr id="40" name="文本框 39"/>
            <p:cNvSpPr txBox="1"/>
            <p:nvPr/>
          </p:nvSpPr>
          <p:spPr>
            <a:xfrm>
              <a:off x="1838580" y="2595809"/>
              <a:ext cx="853730" cy="460375"/>
            </a:xfrm>
            <a:prstGeom prst="rect">
              <a:avLst/>
            </a:prstGeom>
            <a:noFill/>
          </p:spPr>
          <p:txBody>
            <a:bodyPr wrap="square" rtlCol="0">
              <a:spAutoFit/>
            </a:bodyPr>
            <a:lstStyle/>
            <a:p>
              <a:pPr algn="ctr" defTabSz="914400">
                <a:lnSpc>
                  <a:spcPct val="120000"/>
                </a:lnSpc>
              </a:pPr>
              <a:r>
                <a:rPr lang="en-US" altLang="zh-CN" sz="2000" dirty="0" smtClean="0">
                  <a:solidFill>
                    <a:schemeClr val="bg1"/>
                  </a:solidFill>
                  <a:latin typeface="字魂105号-简雅黑" panose="00000500000000000000" pitchFamily="2" charset="-122"/>
                  <a:ea typeface="字魂105号-简雅黑" panose="00000500000000000000" pitchFamily="2" charset="-122"/>
                  <a:cs typeface="+mn-ea"/>
                  <a:sym typeface="+mn-lt"/>
                </a:rPr>
                <a:t>2008</a:t>
              </a:r>
              <a:endParaRPr lang="zh-CN" altLang="en-US" sz="2000" baseline="-30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5" name="组合 14"/>
          <p:cNvGrpSpPr/>
          <p:nvPr/>
        </p:nvGrpSpPr>
        <p:grpSpPr>
          <a:xfrm>
            <a:off x="9367695" y="2318726"/>
            <a:ext cx="962021" cy="962022"/>
            <a:chOff x="9455232" y="2343128"/>
            <a:chExt cx="962021" cy="962021"/>
          </a:xfrm>
          <a:gradFill>
            <a:gsLst>
              <a:gs pos="0">
                <a:srgbClr val="00A3E4"/>
              </a:gs>
              <a:gs pos="100000">
                <a:srgbClr val="214BAE"/>
              </a:gs>
            </a:gsLst>
            <a:lin ang="5400000" scaled="0"/>
          </a:gradFill>
          <a:effectLst>
            <a:outerShdw blurRad="254000" dist="63500" dir="2700000" algn="tl" rotWithShape="0">
              <a:prstClr val="black">
                <a:alpha val="30000"/>
              </a:prstClr>
            </a:outerShdw>
          </a:effectLst>
        </p:grpSpPr>
        <p:sp>
          <p:nvSpPr>
            <p:cNvPr id="8" name="泪滴形 7"/>
            <p:cNvSpPr/>
            <p:nvPr/>
          </p:nvSpPr>
          <p:spPr>
            <a:xfrm rot="8100000">
              <a:off x="9455232" y="2343128"/>
              <a:ext cx="962021" cy="962021"/>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41" name="文本框 40"/>
            <p:cNvSpPr txBox="1"/>
            <p:nvPr/>
          </p:nvSpPr>
          <p:spPr>
            <a:xfrm>
              <a:off x="9525883" y="2652355"/>
              <a:ext cx="820724" cy="398780"/>
            </a:xfrm>
            <a:prstGeom prst="rect">
              <a:avLst/>
            </a:prstGeom>
            <a:grpFill/>
          </p:spPr>
          <p:txBody>
            <a:bodyPr wrap="square" rtlCol="0">
              <a:spAutoFit/>
            </a:bodyPr>
            <a:lstStyle/>
            <a:p>
              <a:pPr algn="ctr" defTabSz="914400"/>
              <a:r>
                <a:rPr lang="en-US" altLang="zh-CN" sz="2000" dirty="0" smtClean="0">
                  <a:solidFill>
                    <a:prstClr val="white"/>
                  </a:solidFill>
                  <a:latin typeface="字魂105号-简雅黑" panose="00000500000000000000" pitchFamily="2" charset="-122"/>
                  <a:ea typeface="字魂105号-简雅黑" panose="00000500000000000000" pitchFamily="2" charset="-122"/>
                  <a:cs typeface="+mn-ea"/>
                  <a:sym typeface="+mn-lt"/>
                </a:rPr>
                <a:t>2019</a:t>
              </a:r>
              <a:endParaRPr lang="zh-CN" altLang="en-US" sz="2000" baseline="-300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14" name="组合 13"/>
          <p:cNvGrpSpPr/>
          <p:nvPr/>
        </p:nvGrpSpPr>
        <p:grpSpPr>
          <a:xfrm>
            <a:off x="4392378" y="2346665"/>
            <a:ext cx="962021" cy="962022"/>
            <a:chOff x="6898301" y="2343128"/>
            <a:chExt cx="962021" cy="962021"/>
          </a:xfrm>
          <a:effectLst>
            <a:outerShdw blurRad="254000" dist="63500" dir="2700000" algn="tl" rotWithShape="0">
              <a:prstClr val="black">
                <a:alpha val="30000"/>
              </a:prstClr>
            </a:outerShdw>
          </a:effectLst>
        </p:grpSpPr>
        <p:sp>
          <p:nvSpPr>
            <p:cNvPr id="7" name="泪滴形 6"/>
            <p:cNvSpPr/>
            <p:nvPr/>
          </p:nvSpPr>
          <p:spPr>
            <a:xfrm rot="8100000">
              <a:off x="6898301" y="2343128"/>
              <a:ext cx="962021" cy="962021"/>
            </a:xfrm>
            <a:prstGeom prst="teardrop">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dirty="0">
                <a:solidFill>
                  <a:srgbClr val="44546A">
                    <a:lumMod val="75000"/>
                  </a:srgbClr>
                </a:solidFill>
                <a:latin typeface="字魂105号-简雅黑" panose="00000500000000000000" pitchFamily="2" charset="-122"/>
                <a:ea typeface="字魂105号-简雅黑" panose="00000500000000000000" pitchFamily="2" charset="-122"/>
                <a:cs typeface="+mn-ea"/>
                <a:sym typeface="+mn-lt"/>
              </a:endParaRPr>
            </a:p>
          </p:txBody>
        </p:sp>
        <p:sp>
          <p:nvSpPr>
            <p:cNvPr id="42" name="文本框 41"/>
            <p:cNvSpPr txBox="1"/>
            <p:nvPr/>
          </p:nvSpPr>
          <p:spPr>
            <a:xfrm>
              <a:off x="6952446" y="2624083"/>
              <a:ext cx="853730" cy="460375"/>
            </a:xfrm>
            <a:prstGeom prst="rect">
              <a:avLst/>
            </a:prstGeom>
            <a:noFill/>
          </p:spPr>
          <p:txBody>
            <a:bodyPr wrap="square" rtlCol="0">
              <a:spAutoFit/>
            </a:bodyPr>
            <a:lstStyle/>
            <a:p>
              <a:pPr algn="ctr" defTabSz="914400">
                <a:lnSpc>
                  <a:spcPct val="120000"/>
                </a:lnSpc>
              </a:pPr>
              <a:r>
                <a:rPr lang="en-US" altLang="zh-CN" sz="2000" dirty="0" smtClean="0">
                  <a:solidFill>
                    <a:schemeClr val="bg1"/>
                  </a:solidFill>
                  <a:latin typeface="字魂105号-简雅黑" panose="00000500000000000000" pitchFamily="2" charset="-122"/>
                  <a:ea typeface="字魂105号-简雅黑" panose="00000500000000000000" pitchFamily="2" charset="-122"/>
                  <a:cs typeface="+mn-ea"/>
                  <a:sym typeface="+mn-lt"/>
                </a:rPr>
                <a:t>2009</a:t>
              </a:r>
              <a:endParaRPr lang="zh-CN" altLang="en-US" sz="2000" baseline="-3000" dirty="0">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sp>
        <p:nvSpPr>
          <p:cNvPr id="51" name="矩形 50"/>
          <p:cNvSpPr/>
          <p:nvPr/>
        </p:nvSpPr>
        <p:spPr>
          <a:xfrm>
            <a:off x="1432640" y="4117521"/>
            <a:ext cx="1854200" cy="377190"/>
          </a:xfrm>
          <a:prstGeom prst="rect">
            <a:avLst/>
          </a:prstGeom>
        </p:spPr>
        <p:txBody>
          <a:bodyPr wrap="none" lIns="91431" tIns="45716" rIns="91431" bIns="45716">
            <a:spAutoFit/>
          </a:bodyPr>
          <a:lstStyle/>
          <a:p>
            <a:pPr algn="ctr" defTabSz="914400"/>
            <a:r>
              <a:rPr 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E9</a:t>
            </a:r>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系统开发完成</a:t>
            </a:r>
            <a:endPar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2" name="矩形 47"/>
          <p:cNvSpPr>
            <a:spLocks noChangeArrowheads="1"/>
          </p:cNvSpPr>
          <p:nvPr/>
        </p:nvSpPr>
        <p:spPr bwMode="auto">
          <a:xfrm>
            <a:off x="1274275" y="4505819"/>
            <a:ext cx="2159683" cy="152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随着大物流的概念，</a:t>
            </a: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2008</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年我们投入资金和研发团队，完成开发</a:t>
            </a: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e9</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物流供应链信息系统，系统投入实战应用，非常成功，同年获得苏州发改委的审核</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5" name="矩形 54"/>
          <p:cNvSpPr/>
          <p:nvPr/>
        </p:nvSpPr>
        <p:spPr>
          <a:xfrm>
            <a:off x="4050083" y="4117521"/>
            <a:ext cx="1614170" cy="377190"/>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苏州经贸学院</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6" name="矩形 47"/>
          <p:cNvSpPr>
            <a:spLocks noChangeArrowheads="1"/>
          </p:cNvSpPr>
          <p:nvPr/>
        </p:nvSpPr>
        <p:spPr bwMode="auto">
          <a:xfrm>
            <a:off x="3771700" y="4505819"/>
            <a:ext cx="2159683" cy="80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e9</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供应链物流信息系统获得苏州经贸学院的青睐，作为物流专业学生的实训教材</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7" name="矩形 56"/>
          <p:cNvSpPr/>
          <p:nvPr/>
        </p:nvSpPr>
        <p:spPr>
          <a:xfrm>
            <a:off x="6307365" y="4117521"/>
            <a:ext cx="2091690" cy="377190"/>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全新运瞳物流软件</a:t>
            </a:r>
            <a:endParaRPr lang="en-US" altLang="zh-CN"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8" name="矩形 47"/>
          <p:cNvSpPr>
            <a:spLocks noChangeArrowheads="1"/>
          </p:cNvSpPr>
          <p:nvPr/>
        </p:nvSpPr>
        <p:spPr bwMode="auto">
          <a:xfrm>
            <a:off x="6267743" y="4505818"/>
            <a:ext cx="2159683" cy="104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2018</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年运瞳物流管理手机端平台软件上线，申请获得了</a:t>
            </a: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13</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项行业著作权专利，形成了货物运输的全面跟踪</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59" name="矩形 58"/>
          <p:cNvSpPr/>
          <p:nvPr/>
        </p:nvSpPr>
        <p:spPr>
          <a:xfrm>
            <a:off x="9043551" y="4117521"/>
            <a:ext cx="1614170" cy="377190"/>
          </a:xfrm>
          <a:prstGeom prst="rect">
            <a:avLst/>
          </a:prstGeom>
        </p:spPr>
        <p:txBody>
          <a:bodyPr wrap="none" lIns="91431" tIns="45716" rIns="91431" bIns="45716">
            <a:spAutoFit/>
          </a:bodyPr>
          <a:lstStyle/>
          <a:p>
            <a:pPr algn="ctr" defTabSz="914400"/>
            <a:r>
              <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rPr>
              <a:t>行道资源系统</a:t>
            </a:r>
            <a:endParaRPr lang="zh-CN" altLang="en-US" sz="1865" b="1" dirty="0">
              <a:solidFill>
                <a:prstClr val="black">
                  <a:lumMod val="50000"/>
                  <a:lumOff val="50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60" name="矩形 47"/>
          <p:cNvSpPr>
            <a:spLocks noChangeArrowheads="1"/>
          </p:cNvSpPr>
          <p:nvPr/>
        </p:nvSpPr>
        <p:spPr bwMode="auto">
          <a:xfrm>
            <a:off x="8765167" y="4505819"/>
            <a:ext cx="2159683" cy="152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914400">
              <a:lnSpc>
                <a:spcPct val="130000"/>
              </a:lnSpc>
              <a:spcBef>
                <a:spcPct val="0"/>
              </a:spcBef>
              <a:buNone/>
            </a:pP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2019</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年研发了行道企业服务资源系统，利用行业数据资源是从</a:t>
            </a: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2009</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年开始，经过长年的积累和沉淀，物流客户资讯数达到</a:t>
            </a: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85</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万家，相互关联企业达到</a:t>
            </a:r>
            <a:r>
              <a:rPr lang="en-US" altLang="zh-CN"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130</a:t>
            </a:r>
            <a:r>
              <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万家。</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6" name="矩形 3"/>
          <p:cNvSpPr>
            <a:spLocks noChangeArrowheads="1"/>
          </p:cNvSpPr>
          <p:nvPr/>
        </p:nvSpPr>
        <p:spPr bwMode="auto">
          <a:xfrm>
            <a:off x="817549" y="244747"/>
            <a:ext cx="17056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成果和实力</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400"/>
                                        <p:tgtEl>
                                          <p:spTgt spid="3"/>
                                        </p:tgtEl>
                                      </p:cBhvr>
                                    </p:animEffect>
                                  </p:childTnLst>
                                </p:cTn>
                              </p:par>
                              <p:par>
                                <p:cTn id="8" presetID="2" presetClass="entr" presetSubtype="1" fill="hold" nodeType="withEffect">
                                  <p:stCondLst>
                                    <p:cond delay="8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50" fill="hold"/>
                                        <p:tgtEl>
                                          <p:spTgt spid="5"/>
                                        </p:tgtEl>
                                        <p:attrNameLst>
                                          <p:attrName>ppt_x</p:attrName>
                                        </p:attrNameLst>
                                      </p:cBhvr>
                                      <p:tavLst>
                                        <p:tav tm="0">
                                          <p:val>
                                            <p:strVal val="#ppt_x"/>
                                          </p:val>
                                        </p:tav>
                                        <p:tav tm="100000">
                                          <p:val>
                                            <p:strVal val="#ppt_x"/>
                                          </p:val>
                                        </p:tav>
                                      </p:tavLst>
                                    </p:anim>
                                    <p:anim calcmode="lin" valueType="num">
                                      <p:cBhvr additive="base">
                                        <p:cTn id="11" dur="250" fill="hold"/>
                                        <p:tgtEl>
                                          <p:spTgt spid="5"/>
                                        </p:tgtEl>
                                        <p:attrNameLst>
                                          <p:attrName>ppt_y</p:attrName>
                                        </p:attrNameLst>
                                      </p:cBhvr>
                                      <p:tavLst>
                                        <p:tav tm="0">
                                          <p:val>
                                            <p:strVal val="0-#ppt_h/2"/>
                                          </p:val>
                                        </p:tav>
                                        <p:tav tm="100000">
                                          <p:val>
                                            <p:strVal val="#ppt_y"/>
                                          </p:val>
                                        </p:tav>
                                      </p:tavLst>
                                    </p:anim>
                                  </p:childTnLst>
                                </p:cTn>
                              </p:par>
                              <p:par>
                                <p:cTn id="12" presetID="53" presetClass="entr" presetSubtype="16" fill="hold" grpId="0" nodeType="withEffect">
                                  <p:stCondLst>
                                    <p:cond delay="1250"/>
                                  </p:stCondLst>
                                  <p:childTnLst>
                                    <p:set>
                                      <p:cBhvr>
                                        <p:cTn id="13" dur="1" fill="hold">
                                          <p:stCondLst>
                                            <p:cond delay="0"/>
                                          </p:stCondLst>
                                        </p:cTn>
                                        <p:tgtEl>
                                          <p:spTgt spid="12"/>
                                        </p:tgtEl>
                                        <p:attrNameLst>
                                          <p:attrName>style.visibility</p:attrName>
                                        </p:attrNameLst>
                                      </p:cBhvr>
                                      <p:to>
                                        <p:strVal val="visible"/>
                                      </p:to>
                                    </p:set>
                                    <p:anim calcmode="lin" valueType="num">
                                      <p:cBhvr>
                                        <p:cTn id="14" dur="250" fill="hold"/>
                                        <p:tgtEl>
                                          <p:spTgt spid="12"/>
                                        </p:tgtEl>
                                        <p:attrNameLst>
                                          <p:attrName>ppt_w</p:attrName>
                                        </p:attrNameLst>
                                      </p:cBhvr>
                                      <p:tavLst>
                                        <p:tav tm="0">
                                          <p:val>
                                            <p:fltVal val="0"/>
                                          </p:val>
                                        </p:tav>
                                        <p:tav tm="100000">
                                          <p:val>
                                            <p:strVal val="#ppt_w"/>
                                          </p:val>
                                        </p:tav>
                                      </p:tavLst>
                                    </p:anim>
                                    <p:anim calcmode="lin" valueType="num">
                                      <p:cBhvr>
                                        <p:cTn id="15" dur="250" fill="hold"/>
                                        <p:tgtEl>
                                          <p:spTgt spid="12"/>
                                        </p:tgtEl>
                                        <p:attrNameLst>
                                          <p:attrName>ppt_h</p:attrName>
                                        </p:attrNameLst>
                                      </p:cBhvr>
                                      <p:tavLst>
                                        <p:tav tm="0">
                                          <p:val>
                                            <p:fltVal val="0"/>
                                          </p:val>
                                        </p:tav>
                                        <p:tav tm="100000">
                                          <p:val>
                                            <p:strVal val="#ppt_h"/>
                                          </p:val>
                                        </p:tav>
                                      </p:tavLst>
                                    </p:anim>
                                    <p:animEffect transition="in" filter="fade">
                                      <p:cBhvr>
                                        <p:cTn id="16" dur="250"/>
                                        <p:tgtEl>
                                          <p:spTgt spid="12"/>
                                        </p:tgtEl>
                                      </p:cBhvr>
                                    </p:animEffect>
                                  </p:childTnLst>
                                </p:cTn>
                              </p:par>
                              <p:par>
                                <p:cTn id="17" presetID="14" presetClass="entr" presetSubtype="10" fill="hold" grpId="0" nodeType="withEffect">
                                  <p:stCondLst>
                                    <p:cond delay="1750"/>
                                  </p:stCondLst>
                                  <p:childTnLst>
                                    <p:set>
                                      <p:cBhvr>
                                        <p:cTn id="18" dur="1" fill="hold">
                                          <p:stCondLst>
                                            <p:cond delay="0"/>
                                          </p:stCondLst>
                                        </p:cTn>
                                        <p:tgtEl>
                                          <p:spTgt spid="51"/>
                                        </p:tgtEl>
                                        <p:attrNameLst>
                                          <p:attrName>style.visibility</p:attrName>
                                        </p:attrNameLst>
                                      </p:cBhvr>
                                      <p:to>
                                        <p:strVal val="visible"/>
                                      </p:to>
                                    </p:set>
                                    <p:animEffect transition="in" filter="randombar(horizontal)">
                                      <p:cBhvr>
                                        <p:cTn id="19" dur="400"/>
                                        <p:tgtEl>
                                          <p:spTgt spid="51"/>
                                        </p:tgtEl>
                                      </p:cBhvr>
                                    </p:animEffect>
                                  </p:childTnLst>
                                </p:cTn>
                              </p:par>
                              <p:par>
                                <p:cTn id="20" presetID="14" presetClass="entr" presetSubtype="10" fill="hold" grpId="0" nodeType="withEffect">
                                  <p:stCondLst>
                                    <p:cond delay="1750"/>
                                  </p:stCondLst>
                                  <p:childTnLst>
                                    <p:set>
                                      <p:cBhvr>
                                        <p:cTn id="21" dur="1" fill="hold">
                                          <p:stCondLst>
                                            <p:cond delay="0"/>
                                          </p:stCondLst>
                                        </p:cTn>
                                        <p:tgtEl>
                                          <p:spTgt spid="52"/>
                                        </p:tgtEl>
                                        <p:attrNameLst>
                                          <p:attrName>style.visibility</p:attrName>
                                        </p:attrNameLst>
                                      </p:cBhvr>
                                      <p:to>
                                        <p:strVal val="visible"/>
                                      </p:to>
                                    </p:set>
                                    <p:animEffect transition="in" filter="randombar(horizontal)">
                                      <p:cBhvr>
                                        <p:cTn id="22" dur="400"/>
                                        <p:tgtEl>
                                          <p:spTgt spid="52"/>
                                        </p:tgtEl>
                                      </p:cBhvr>
                                    </p:animEffect>
                                  </p:childTnLst>
                                </p:cTn>
                              </p:par>
                              <p:par>
                                <p:cTn id="23" presetID="2" presetClass="entr" presetSubtype="1" fill="hold" nodeType="withEffect">
                                  <p:stCondLst>
                                    <p:cond delay="25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250" fill="hold"/>
                                        <p:tgtEl>
                                          <p:spTgt spid="13"/>
                                        </p:tgtEl>
                                        <p:attrNameLst>
                                          <p:attrName>ppt_x</p:attrName>
                                        </p:attrNameLst>
                                      </p:cBhvr>
                                      <p:tavLst>
                                        <p:tav tm="0">
                                          <p:val>
                                            <p:strVal val="#ppt_x"/>
                                          </p:val>
                                        </p:tav>
                                        <p:tav tm="100000">
                                          <p:val>
                                            <p:strVal val="#ppt_x"/>
                                          </p:val>
                                        </p:tav>
                                      </p:tavLst>
                                    </p:anim>
                                    <p:anim calcmode="lin" valueType="num">
                                      <p:cBhvr additive="base">
                                        <p:cTn id="26" dur="250" fill="hold"/>
                                        <p:tgtEl>
                                          <p:spTgt spid="13"/>
                                        </p:tgtEl>
                                        <p:attrNameLst>
                                          <p:attrName>ppt_y</p:attrName>
                                        </p:attrNameLst>
                                      </p:cBhvr>
                                      <p:tavLst>
                                        <p:tav tm="0">
                                          <p:val>
                                            <p:strVal val="0-#ppt_h/2"/>
                                          </p:val>
                                        </p:tav>
                                        <p:tav tm="100000">
                                          <p:val>
                                            <p:strVal val="#ppt_y"/>
                                          </p:val>
                                        </p:tav>
                                      </p:tavLst>
                                    </p:anim>
                                  </p:childTnLst>
                                </p:cTn>
                              </p:par>
                              <p:par>
                                <p:cTn id="27" presetID="53" presetClass="entr" presetSubtype="16" fill="hold" grpId="0" nodeType="withEffect">
                                  <p:stCondLst>
                                    <p:cond delay="2900"/>
                                  </p:stCondLst>
                                  <p:childTnLst>
                                    <p:set>
                                      <p:cBhvr>
                                        <p:cTn id="28" dur="1" fill="hold">
                                          <p:stCondLst>
                                            <p:cond delay="0"/>
                                          </p:stCondLst>
                                        </p:cTn>
                                        <p:tgtEl>
                                          <p:spTgt spid="9"/>
                                        </p:tgtEl>
                                        <p:attrNameLst>
                                          <p:attrName>style.visibility</p:attrName>
                                        </p:attrNameLst>
                                      </p:cBhvr>
                                      <p:to>
                                        <p:strVal val="visible"/>
                                      </p:to>
                                    </p:set>
                                    <p:anim calcmode="lin" valueType="num">
                                      <p:cBhvr>
                                        <p:cTn id="29" dur="250" fill="hold"/>
                                        <p:tgtEl>
                                          <p:spTgt spid="9"/>
                                        </p:tgtEl>
                                        <p:attrNameLst>
                                          <p:attrName>ppt_w</p:attrName>
                                        </p:attrNameLst>
                                      </p:cBhvr>
                                      <p:tavLst>
                                        <p:tav tm="0">
                                          <p:val>
                                            <p:fltVal val="0"/>
                                          </p:val>
                                        </p:tav>
                                        <p:tav tm="100000">
                                          <p:val>
                                            <p:strVal val="#ppt_w"/>
                                          </p:val>
                                        </p:tav>
                                      </p:tavLst>
                                    </p:anim>
                                    <p:anim calcmode="lin" valueType="num">
                                      <p:cBhvr>
                                        <p:cTn id="30" dur="250" fill="hold"/>
                                        <p:tgtEl>
                                          <p:spTgt spid="9"/>
                                        </p:tgtEl>
                                        <p:attrNameLst>
                                          <p:attrName>ppt_h</p:attrName>
                                        </p:attrNameLst>
                                      </p:cBhvr>
                                      <p:tavLst>
                                        <p:tav tm="0">
                                          <p:val>
                                            <p:fltVal val="0"/>
                                          </p:val>
                                        </p:tav>
                                        <p:tav tm="100000">
                                          <p:val>
                                            <p:strVal val="#ppt_h"/>
                                          </p:val>
                                        </p:tav>
                                      </p:tavLst>
                                    </p:anim>
                                    <p:animEffect transition="in" filter="fade">
                                      <p:cBhvr>
                                        <p:cTn id="31" dur="250"/>
                                        <p:tgtEl>
                                          <p:spTgt spid="9"/>
                                        </p:tgtEl>
                                      </p:cBhvr>
                                    </p:animEffect>
                                  </p:childTnLst>
                                </p:cTn>
                              </p:par>
                              <p:par>
                                <p:cTn id="32" presetID="14" presetClass="entr" presetSubtype="10" fill="hold" grpId="0" nodeType="withEffect">
                                  <p:stCondLst>
                                    <p:cond delay="3250"/>
                                  </p:stCondLst>
                                  <p:childTnLst>
                                    <p:set>
                                      <p:cBhvr>
                                        <p:cTn id="33" dur="1" fill="hold">
                                          <p:stCondLst>
                                            <p:cond delay="0"/>
                                          </p:stCondLst>
                                        </p:cTn>
                                        <p:tgtEl>
                                          <p:spTgt spid="55"/>
                                        </p:tgtEl>
                                        <p:attrNameLst>
                                          <p:attrName>style.visibility</p:attrName>
                                        </p:attrNameLst>
                                      </p:cBhvr>
                                      <p:to>
                                        <p:strVal val="visible"/>
                                      </p:to>
                                    </p:set>
                                    <p:animEffect transition="in" filter="randombar(horizontal)">
                                      <p:cBhvr>
                                        <p:cTn id="34" dur="400"/>
                                        <p:tgtEl>
                                          <p:spTgt spid="55"/>
                                        </p:tgtEl>
                                      </p:cBhvr>
                                    </p:animEffect>
                                  </p:childTnLst>
                                </p:cTn>
                              </p:par>
                              <p:par>
                                <p:cTn id="35" presetID="14" presetClass="entr" presetSubtype="10" fill="hold" grpId="0" nodeType="withEffect">
                                  <p:stCondLst>
                                    <p:cond delay="3250"/>
                                  </p:stCondLst>
                                  <p:childTnLst>
                                    <p:set>
                                      <p:cBhvr>
                                        <p:cTn id="36" dur="1" fill="hold">
                                          <p:stCondLst>
                                            <p:cond delay="0"/>
                                          </p:stCondLst>
                                        </p:cTn>
                                        <p:tgtEl>
                                          <p:spTgt spid="56"/>
                                        </p:tgtEl>
                                        <p:attrNameLst>
                                          <p:attrName>style.visibility</p:attrName>
                                        </p:attrNameLst>
                                      </p:cBhvr>
                                      <p:to>
                                        <p:strVal val="visible"/>
                                      </p:to>
                                    </p:set>
                                    <p:animEffect transition="in" filter="randombar(horizontal)">
                                      <p:cBhvr>
                                        <p:cTn id="37" dur="400"/>
                                        <p:tgtEl>
                                          <p:spTgt spid="56"/>
                                        </p:tgtEl>
                                      </p:cBhvr>
                                    </p:animEffect>
                                  </p:childTnLst>
                                </p:cTn>
                              </p:par>
                              <p:par>
                                <p:cTn id="38" presetID="2" presetClass="entr" presetSubtype="1" fill="hold" nodeType="withEffect">
                                  <p:stCondLst>
                                    <p:cond delay="410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250" fill="hold"/>
                                        <p:tgtEl>
                                          <p:spTgt spid="14"/>
                                        </p:tgtEl>
                                        <p:attrNameLst>
                                          <p:attrName>ppt_x</p:attrName>
                                        </p:attrNameLst>
                                      </p:cBhvr>
                                      <p:tavLst>
                                        <p:tav tm="0">
                                          <p:val>
                                            <p:strVal val="#ppt_x"/>
                                          </p:val>
                                        </p:tav>
                                        <p:tav tm="100000">
                                          <p:val>
                                            <p:strVal val="#ppt_x"/>
                                          </p:val>
                                        </p:tav>
                                      </p:tavLst>
                                    </p:anim>
                                    <p:anim calcmode="lin" valueType="num">
                                      <p:cBhvr additive="base">
                                        <p:cTn id="41" dur="250" fill="hold"/>
                                        <p:tgtEl>
                                          <p:spTgt spid="14"/>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45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250" fill="hold"/>
                                        <p:tgtEl>
                                          <p:spTgt spid="10"/>
                                        </p:tgtEl>
                                        <p:attrNameLst>
                                          <p:attrName>ppt_w</p:attrName>
                                        </p:attrNameLst>
                                      </p:cBhvr>
                                      <p:tavLst>
                                        <p:tav tm="0">
                                          <p:val>
                                            <p:fltVal val="0"/>
                                          </p:val>
                                        </p:tav>
                                        <p:tav tm="100000">
                                          <p:val>
                                            <p:strVal val="#ppt_w"/>
                                          </p:val>
                                        </p:tav>
                                      </p:tavLst>
                                    </p:anim>
                                    <p:anim calcmode="lin" valueType="num">
                                      <p:cBhvr>
                                        <p:cTn id="45" dur="250" fill="hold"/>
                                        <p:tgtEl>
                                          <p:spTgt spid="10"/>
                                        </p:tgtEl>
                                        <p:attrNameLst>
                                          <p:attrName>ppt_h</p:attrName>
                                        </p:attrNameLst>
                                      </p:cBhvr>
                                      <p:tavLst>
                                        <p:tav tm="0">
                                          <p:val>
                                            <p:fltVal val="0"/>
                                          </p:val>
                                        </p:tav>
                                        <p:tav tm="100000">
                                          <p:val>
                                            <p:strVal val="#ppt_h"/>
                                          </p:val>
                                        </p:tav>
                                      </p:tavLst>
                                    </p:anim>
                                    <p:animEffect transition="in" filter="fade">
                                      <p:cBhvr>
                                        <p:cTn id="46" dur="250"/>
                                        <p:tgtEl>
                                          <p:spTgt spid="10"/>
                                        </p:tgtEl>
                                      </p:cBhvr>
                                    </p:animEffect>
                                  </p:childTnLst>
                                </p:cTn>
                              </p:par>
                              <p:par>
                                <p:cTn id="47" presetID="14" presetClass="entr" presetSubtype="10" fill="hold" grpId="0" nodeType="withEffect">
                                  <p:stCondLst>
                                    <p:cond delay="5000"/>
                                  </p:stCondLst>
                                  <p:childTnLst>
                                    <p:set>
                                      <p:cBhvr>
                                        <p:cTn id="48" dur="1" fill="hold">
                                          <p:stCondLst>
                                            <p:cond delay="0"/>
                                          </p:stCondLst>
                                        </p:cTn>
                                        <p:tgtEl>
                                          <p:spTgt spid="57"/>
                                        </p:tgtEl>
                                        <p:attrNameLst>
                                          <p:attrName>style.visibility</p:attrName>
                                        </p:attrNameLst>
                                      </p:cBhvr>
                                      <p:to>
                                        <p:strVal val="visible"/>
                                      </p:to>
                                    </p:set>
                                    <p:animEffect transition="in" filter="randombar(horizontal)">
                                      <p:cBhvr>
                                        <p:cTn id="49" dur="400"/>
                                        <p:tgtEl>
                                          <p:spTgt spid="57"/>
                                        </p:tgtEl>
                                      </p:cBhvr>
                                    </p:animEffect>
                                  </p:childTnLst>
                                </p:cTn>
                              </p:par>
                              <p:par>
                                <p:cTn id="50" presetID="14" presetClass="entr" presetSubtype="10" fill="hold" grpId="0" nodeType="withEffect">
                                  <p:stCondLst>
                                    <p:cond delay="5000"/>
                                  </p:stCondLst>
                                  <p:childTnLst>
                                    <p:set>
                                      <p:cBhvr>
                                        <p:cTn id="51" dur="1" fill="hold">
                                          <p:stCondLst>
                                            <p:cond delay="0"/>
                                          </p:stCondLst>
                                        </p:cTn>
                                        <p:tgtEl>
                                          <p:spTgt spid="58"/>
                                        </p:tgtEl>
                                        <p:attrNameLst>
                                          <p:attrName>style.visibility</p:attrName>
                                        </p:attrNameLst>
                                      </p:cBhvr>
                                      <p:to>
                                        <p:strVal val="visible"/>
                                      </p:to>
                                    </p:set>
                                    <p:animEffect transition="in" filter="randombar(horizontal)">
                                      <p:cBhvr>
                                        <p:cTn id="52" dur="400"/>
                                        <p:tgtEl>
                                          <p:spTgt spid="58"/>
                                        </p:tgtEl>
                                      </p:cBhvr>
                                    </p:animEffect>
                                  </p:childTnLst>
                                </p:cTn>
                              </p:par>
                              <p:par>
                                <p:cTn id="53" presetID="2" presetClass="entr" presetSubtype="1" fill="hold" nodeType="withEffect">
                                  <p:stCondLst>
                                    <p:cond delay="565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250" fill="hold"/>
                                        <p:tgtEl>
                                          <p:spTgt spid="15"/>
                                        </p:tgtEl>
                                        <p:attrNameLst>
                                          <p:attrName>ppt_x</p:attrName>
                                        </p:attrNameLst>
                                      </p:cBhvr>
                                      <p:tavLst>
                                        <p:tav tm="0">
                                          <p:val>
                                            <p:strVal val="#ppt_x"/>
                                          </p:val>
                                        </p:tav>
                                        <p:tav tm="100000">
                                          <p:val>
                                            <p:strVal val="#ppt_x"/>
                                          </p:val>
                                        </p:tav>
                                      </p:tavLst>
                                    </p:anim>
                                    <p:anim calcmode="lin" valueType="num">
                                      <p:cBhvr additive="base">
                                        <p:cTn id="56" dur="250" fill="hold"/>
                                        <p:tgtEl>
                                          <p:spTgt spid="15"/>
                                        </p:tgtEl>
                                        <p:attrNameLst>
                                          <p:attrName>ppt_y</p:attrName>
                                        </p:attrNameLst>
                                      </p:cBhvr>
                                      <p:tavLst>
                                        <p:tav tm="0">
                                          <p:val>
                                            <p:strVal val="0-#ppt_h/2"/>
                                          </p:val>
                                        </p:tav>
                                        <p:tav tm="100000">
                                          <p:val>
                                            <p:strVal val="#ppt_y"/>
                                          </p:val>
                                        </p:tav>
                                      </p:tavLst>
                                    </p:anim>
                                  </p:childTnLst>
                                </p:cTn>
                              </p:par>
                              <p:par>
                                <p:cTn id="57" presetID="53" presetClass="entr" presetSubtype="16" fill="hold" grpId="0" nodeType="withEffect">
                                  <p:stCondLst>
                                    <p:cond delay="6050"/>
                                  </p:stCondLst>
                                  <p:childTnLst>
                                    <p:set>
                                      <p:cBhvr>
                                        <p:cTn id="58" dur="1" fill="hold">
                                          <p:stCondLst>
                                            <p:cond delay="0"/>
                                          </p:stCondLst>
                                        </p:cTn>
                                        <p:tgtEl>
                                          <p:spTgt spid="11"/>
                                        </p:tgtEl>
                                        <p:attrNameLst>
                                          <p:attrName>style.visibility</p:attrName>
                                        </p:attrNameLst>
                                      </p:cBhvr>
                                      <p:to>
                                        <p:strVal val="visible"/>
                                      </p:to>
                                    </p:set>
                                    <p:anim calcmode="lin" valueType="num">
                                      <p:cBhvr>
                                        <p:cTn id="59" dur="250" fill="hold"/>
                                        <p:tgtEl>
                                          <p:spTgt spid="11"/>
                                        </p:tgtEl>
                                        <p:attrNameLst>
                                          <p:attrName>ppt_w</p:attrName>
                                        </p:attrNameLst>
                                      </p:cBhvr>
                                      <p:tavLst>
                                        <p:tav tm="0">
                                          <p:val>
                                            <p:fltVal val="0"/>
                                          </p:val>
                                        </p:tav>
                                        <p:tav tm="100000">
                                          <p:val>
                                            <p:strVal val="#ppt_w"/>
                                          </p:val>
                                        </p:tav>
                                      </p:tavLst>
                                    </p:anim>
                                    <p:anim calcmode="lin" valueType="num">
                                      <p:cBhvr>
                                        <p:cTn id="60" dur="250" fill="hold"/>
                                        <p:tgtEl>
                                          <p:spTgt spid="11"/>
                                        </p:tgtEl>
                                        <p:attrNameLst>
                                          <p:attrName>ppt_h</p:attrName>
                                        </p:attrNameLst>
                                      </p:cBhvr>
                                      <p:tavLst>
                                        <p:tav tm="0">
                                          <p:val>
                                            <p:fltVal val="0"/>
                                          </p:val>
                                        </p:tav>
                                        <p:tav tm="100000">
                                          <p:val>
                                            <p:strVal val="#ppt_h"/>
                                          </p:val>
                                        </p:tav>
                                      </p:tavLst>
                                    </p:anim>
                                    <p:animEffect transition="in" filter="fade">
                                      <p:cBhvr>
                                        <p:cTn id="61" dur="250"/>
                                        <p:tgtEl>
                                          <p:spTgt spid="11"/>
                                        </p:tgtEl>
                                      </p:cBhvr>
                                    </p:animEffect>
                                  </p:childTnLst>
                                </p:cTn>
                              </p:par>
                              <p:par>
                                <p:cTn id="62" presetID="14" presetClass="entr" presetSubtype="10" fill="hold" grpId="0" nodeType="withEffect">
                                  <p:stCondLst>
                                    <p:cond delay="6500"/>
                                  </p:stCondLst>
                                  <p:childTnLst>
                                    <p:set>
                                      <p:cBhvr>
                                        <p:cTn id="63" dur="1" fill="hold">
                                          <p:stCondLst>
                                            <p:cond delay="0"/>
                                          </p:stCondLst>
                                        </p:cTn>
                                        <p:tgtEl>
                                          <p:spTgt spid="59"/>
                                        </p:tgtEl>
                                        <p:attrNameLst>
                                          <p:attrName>style.visibility</p:attrName>
                                        </p:attrNameLst>
                                      </p:cBhvr>
                                      <p:to>
                                        <p:strVal val="visible"/>
                                      </p:to>
                                    </p:set>
                                    <p:animEffect transition="in" filter="randombar(horizontal)">
                                      <p:cBhvr>
                                        <p:cTn id="64" dur="400"/>
                                        <p:tgtEl>
                                          <p:spTgt spid="59"/>
                                        </p:tgtEl>
                                      </p:cBhvr>
                                    </p:animEffect>
                                  </p:childTnLst>
                                </p:cTn>
                              </p:par>
                              <p:par>
                                <p:cTn id="65" presetID="14" presetClass="entr" presetSubtype="10" fill="hold" grpId="0" nodeType="withEffect">
                                  <p:stCondLst>
                                    <p:cond delay="6500"/>
                                  </p:stCondLst>
                                  <p:childTnLst>
                                    <p:set>
                                      <p:cBhvr>
                                        <p:cTn id="66" dur="1" fill="hold">
                                          <p:stCondLst>
                                            <p:cond delay="0"/>
                                          </p:stCondLst>
                                        </p:cTn>
                                        <p:tgtEl>
                                          <p:spTgt spid="60"/>
                                        </p:tgtEl>
                                        <p:attrNameLst>
                                          <p:attrName>style.visibility</p:attrName>
                                        </p:attrNameLst>
                                      </p:cBhvr>
                                      <p:to>
                                        <p:strVal val="visible"/>
                                      </p:to>
                                    </p:set>
                                    <p:animEffect transition="in" filter="randombar(horizontal)">
                                      <p:cBhvr>
                                        <p:cTn id="67" dur="4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51" grpId="0"/>
      <p:bldP spid="52" grpId="0"/>
      <p:bldP spid="55" grpId="0"/>
      <p:bldP spid="56" grpId="0"/>
      <p:bldP spid="57" grpId="0"/>
      <p:bldP spid="58" grpId="0"/>
      <p:bldP spid="59"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右箭头 25"/>
          <p:cNvSpPr/>
          <p:nvPr/>
        </p:nvSpPr>
        <p:spPr>
          <a:xfrm rot="16200000">
            <a:off x="448960" y="3915117"/>
            <a:ext cx="3445840" cy="244331"/>
          </a:xfrm>
          <a:prstGeom prst="rightArrow">
            <a:avLst>
              <a:gd name="adj1" fmla="val 28473"/>
              <a:gd name="adj2" fmla="val 87207"/>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7" name="右箭头 26"/>
          <p:cNvSpPr/>
          <p:nvPr/>
        </p:nvSpPr>
        <p:spPr>
          <a:xfrm>
            <a:off x="2152830" y="5601597"/>
            <a:ext cx="6480000" cy="244331"/>
          </a:xfrm>
          <a:prstGeom prst="rightArrow">
            <a:avLst>
              <a:gd name="adj1" fmla="val 28473"/>
              <a:gd name="adj2" fmla="val 87207"/>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8" name="矩形 27"/>
          <p:cNvSpPr/>
          <p:nvPr/>
        </p:nvSpPr>
        <p:spPr>
          <a:xfrm>
            <a:off x="2512228" y="5157983"/>
            <a:ext cx="598967" cy="602219"/>
          </a:xfrm>
          <a:prstGeom prst="rect">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29" name="矩形 28"/>
          <p:cNvSpPr/>
          <p:nvPr/>
        </p:nvSpPr>
        <p:spPr>
          <a:xfrm>
            <a:off x="3506874" y="4648927"/>
            <a:ext cx="598967" cy="1111276"/>
          </a:xfrm>
          <a:prstGeom prst="rect">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rPr>
              <a:t>电话传真</a:t>
            </a:r>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0" name="矩形 29"/>
          <p:cNvSpPr/>
          <p:nvPr/>
        </p:nvSpPr>
        <p:spPr>
          <a:xfrm>
            <a:off x="4501519" y="4360169"/>
            <a:ext cx="598967" cy="1400035"/>
          </a:xfrm>
          <a:prstGeom prst="rect">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35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物流货运单据</a:t>
            </a:r>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1" name="矩形 30"/>
          <p:cNvSpPr/>
          <p:nvPr/>
        </p:nvSpPr>
        <p:spPr>
          <a:xfrm>
            <a:off x="5496163" y="4231835"/>
            <a:ext cx="598967" cy="1528369"/>
          </a:xfrm>
          <a:prstGeom prst="rect">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2" name="矩形 31"/>
          <p:cNvSpPr/>
          <p:nvPr/>
        </p:nvSpPr>
        <p:spPr>
          <a:xfrm>
            <a:off x="6490808" y="3847457"/>
            <a:ext cx="598967" cy="1913381"/>
          </a:xfrm>
          <a:prstGeom prst="rect">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6" name="矩形 35"/>
          <p:cNvSpPr/>
          <p:nvPr/>
        </p:nvSpPr>
        <p:spPr>
          <a:xfrm>
            <a:off x="7485452" y="3461812"/>
            <a:ext cx="598967" cy="22983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8" name="矩形 37"/>
          <p:cNvSpPr/>
          <p:nvPr/>
        </p:nvSpPr>
        <p:spPr>
          <a:xfrm>
            <a:off x="7485452" y="3461812"/>
            <a:ext cx="598967" cy="2225269"/>
          </a:xfrm>
          <a:prstGeom prst="rect">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39" name="右箭头 38"/>
          <p:cNvSpPr/>
          <p:nvPr/>
        </p:nvSpPr>
        <p:spPr>
          <a:xfrm rot="20490444">
            <a:off x="2377920" y="3393404"/>
            <a:ext cx="5885733" cy="473295"/>
          </a:xfrm>
          <a:prstGeom prst="rightArrow">
            <a:avLst>
              <a:gd name="adj1" fmla="val 52347"/>
              <a:gd name="adj2" fmla="val 115372"/>
            </a:avLst>
          </a:prstGeom>
          <a:gradFill>
            <a:gsLst>
              <a:gs pos="0">
                <a:srgbClr val="00A3E4"/>
              </a:gs>
              <a:gs pos="100000">
                <a:srgbClr val="214BAE"/>
              </a:gs>
            </a:gsLst>
            <a:lin ang="5400000" scaled="0"/>
          </a:gra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字魂105号-简雅黑" panose="00000500000000000000" pitchFamily="2" charset="-122"/>
              <a:ea typeface="字魂105号-简雅黑" panose="00000500000000000000" pitchFamily="2" charset="-122"/>
              <a:cs typeface="+mn-ea"/>
              <a:sym typeface="+mn-lt"/>
            </a:endParaRPr>
          </a:p>
        </p:txBody>
      </p:sp>
      <p:sp>
        <p:nvSpPr>
          <p:cNvPr id="40" name="文本框 39"/>
          <p:cNvSpPr txBox="1"/>
          <p:nvPr/>
        </p:nvSpPr>
        <p:spPr>
          <a:xfrm>
            <a:off x="2494915" y="5906770"/>
            <a:ext cx="5589905" cy="299085"/>
          </a:xfrm>
          <a:prstGeom prst="rect">
            <a:avLst/>
          </a:prstGeom>
          <a:noFill/>
        </p:spPr>
        <p:txBody>
          <a:bodyPr wrap="square" rtlCol="0">
            <a:spAutoFit/>
          </a:bodyPr>
          <a:lstStyle/>
          <a:p>
            <a:pPr defTabSz="914400"/>
            <a:r>
              <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1980</a:t>
            </a:r>
            <a:r>
              <a:rPr lang="zh-CN" altLang="en-US"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r>
              <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1990</a:t>
            </a:r>
            <a:r>
              <a:rPr lang="zh-CN" altLang="en-US"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r>
              <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2000</a:t>
            </a:r>
            <a:r>
              <a:rPr lang="zh-CN" altLang="en-US"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r>
              <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2008</a:t>
            </a:r>
            <a:r>
              <a:rPr lang="zh-CN" altLang="en-US"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r>
              <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2015</a:t>
            </a:r>
            <a:r>
              <a:rPr lang="zh-CN" altLang="en-US"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        </a:t>
            </a:r>
            <a:r>
              <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2020</a:t>
            </a:r>
            <a:endParaRPr lang="en-US" altLang="zh-CN" sz="135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1" name="文本框 40"/>
          <p:cNvSpPr txBox="1"/>
          <p:nvPr/>
        </p:nvSpPr>
        <p:spPr>
          <a:xfrm>
            <a:off x="1729962" y="3108158"/>
            <a:ext cx="392543" cy="1131079"/>
          </a:xfrm>
          <a:prstGeom prst="rect">
            <a:avLst/>
          </a:prstGeom>
          <a:noFill/>
        </p:spPr>
        <p:txBody>
          <a:bodyPr vert="eaVert" wrap="none" rtlCol="0">
            <a:spAutoFit/>
          </a:bodyPr>
          <a:lstStyle>
            <a:defPPr>
              <a:defRPr lang="zh-CN"/>
            </a:defPPr>
            <a:lvl1pPr>
              <a:defRPr>
                <a:solidFill>
                  <a:schemeClr val="bg1">
                    <a:lumMod val="85000"/>
                  </a:schemeClr>
                </a:solidFill>
                <a:latin typeface="微软雅黑" panose="020B0503020204020204" pitchFamily="34" charset="-122"/>
                <a:ea typeface="微软雅黑" panose="020B0503020204020204" pitchFamily="34" charset="-122"/>
              </a:defRPr>
            </a:lvl1pPr>
          </a:lstStyle>
          <a:p>
            <a:pPr defTabSz="914400"/>
            <a:r>
              <a:rPr lang="zh-CN" altLang="en-US" sz="1350" dirty="0">
                <a:solidFill>
                  <a:prstClr val="white">
                    <a:lumMod val="85000"/>
                  </a:prstClr>
                </a:solidFill>
                <a:latin typeface="字魂105号-简雅黑" panose="00000500000000000000" pitchFamily="2" charset="-122"/>
                <a:ea typeface="字魂105号-简雅黑" panose="00000500000000000000" pitchFamily="2" charset="-122"/>
                <a:cs typeface="+mn-ea"/>
                <a:sym typeface="+mn-lt"/>
              </a:rPr>
              <a:t>点击输入文字</a:t>
            </a:r>
            <a:endParaRPr lang="zh-CN" altLang="en-US" sz="1350" dirty="0">
              <a:solidFill>
                <a:prstClr val="white">
                  <a:lumMod val="8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5" name="文本框 44"/>
          <p:cNvSpPr txBox="1"/>
          <p:nvPr/>
        </p:nvSpPr>
        <p:spPr>
          <a:xfrm>
            <a:off x="7617621" y="3748898"/>
            <a:ext cx="398145" cy="1513840"/>
          </a:xfrm>
          <a:prstGeom prst="rect">
            <a:avLst/>
          </a:prstGeom>
          <a:noFill/>
        </p:spPr>
        <p:txBody>
          <a:bodyPr vert="eaVert" wrap="none" rtlCol="0">
            <a:spAutoFit/>
          </a:bodyPr>
          <a:lstStyle>
            <a:defPPr>
              <a:defRPr lang="zh-CN"/>
            </a:defPPr>
            <a:lvl1pPr>
              <a:defRPr>
                <a:solidFill>
                  <a:schemeClr val="bg1">
                    <a:lumMod val="85000"/>
                  </a:schemeClr>
                </a:solidFill>
                <a:latin typeface="微软雅黑" panose="020B0503020204020204" pitchFamily="34" charset="-122"/>
                <a:ea typeface="微软雅黑" panose="020B0503020204020204" pitchFamily="34" charset="-122"/>
              </a:defRPr>
            </a:lvl1pPr>
          </a:lstStyle>
          <a:p>
            <a:pPr defTabSz="914400"/>
            <a:r>
              <a:rPr lang="zh-CN" altLang="en-US"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网络货运平台系统</a:t>
            </a:r>
            <a:endParaRPr lang="zh-CN" altLang="en-US"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6" name="矩形 85"/>
          <p:cNvSpPr>
            <a:spLocks noChangeArrowheads="1"/>
          </p:cNvSpPr>
          <p:nvPr/>
        </p:nvSpPr>
        <p:spPr bwMode="auto">
          <a:xfrm>
            <a:off x="9093166" y="1489616"/>
            <a:ext cx="2076139" cy="42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defTabSz="914400">
              <a:spcBef>
                <a:spcPct val="0"/>
              </a:spcBef>
              <a:buNone/>
            </a:pPr>
            <a:r>
              <a:rPr lang="zh-CN" altLang="en-US" sz="20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网络货运平台</a:t>
            </a:r>
            <a:endParaRPr lang="zh-CN" altLang="en-US" sz="20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7" name="文本框 13"/>
          <p:cNvSpPr txBox="1"/>
          <p:nvPr/>
        </p:nvSpPr>
        <p:spPr>
          <a:xfrm>
            <a:off x="9095144" y="4709294"/>
            <a:ext cx="2074700" cy="1197610"/>
          </a:xfrm>
          <a:prstGeom prst="rect">
            <a:avLst/>
          </a:prstGeom>
          <a:noFill/>
        </p:spPr>
        <p:txBody>
          <a:bodyPr wrap="square" lIns="91435" tIns="45716" rIns="91435" bIns="45716" rtlCol="0">
            <a:spAutoFit/>
          </a:bodyPr>
          <a:lstStyle/>
          <a:p>
            <a:pPr algn="r" defTabSz="914400">
              <a:spcBef>
                <a:spcPct val="0"/>
              </a:spcBef>
              <a:buNone/>
            </a:pPr>
            <a:r>
              <a:rPr lang="en-US" altLang="zh-CN"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2020</a:t>
            </a:r>
            <a:r>
              <a:rPr lang="zh-CN" altLang="en-US"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年</a:t>
            </a:r>
            <a:r>
              <a:rPr lang="en-US" altLang="zh-CN"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3</a:t>
            </a:r>
            <a:r>
              <a:rPr lang="zh-CN" altLang="en-US"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月国家交通部要求各省无车承运人升级系统，</a:t>
            </a:r>
            <a:r>
              <a:rPr lang="zh-CN" altLang="en-US"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统一规范数据递交接口，完成网络货运平台的升级，技术要求极其严格规范，安全等级要求极高。</a:t>
            </a:r>
            <a:endParaRPr lang="zh-CN" altLang="en-US" sz="1200"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7" name="矩形 3"/>
          <p:cNvSpPr>
            <a:spLocks noChangeArrowheads="1"/>
          </p:cNvSpPr>
          <p:nvPr/>
        </p:nvSpPr>
        <p:spPr bwMode="auto">
          <a:xfrm>
            <a:off x="817549" y="244747"/>
            <a:ext cx="292481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spcBef>
                <a:spcPct val="0"/>
              </a:spcBef>
              <a:buNone/>
            </a:pPr>
            <a:r>
              <a:rPr lang="zh-CN" altLang="en-US" sz="2400" b="0" dirty="0" smtClean="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rPr>
              <a:t>更高的物流行业需求</a:t>
            </a:r>
            <a:endParaRPr lang="zh-CN" altLang="en-US" sz="2400" b="0" dirty="0">
              <a:solidFill>
                <a:schemeClr val="tx1">
                  <a:lumMod val="85000"/>
                  <a:lumOff val="1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2" name="文本框 1"/>
          <p:cNvSpPr txBox="1"/>
          <p:nvPr/>
        </p:nvSpPr>
        <p:spPr>
          <a:xfrm>
            <a:off x="6591461" y="4046713"/>
            <a:ext cx="398145" cy="1336040"/>
          </a:xfrm>
          <a:prstGeom prst="rect">
            <a:avLst/>
          </a:prstGeom>
          <a:noFill/>
        </p:spPr>
        <p:txBody>
          <a:bodyPr vert="eaVert" wrap="none" rtlCol="0">
            <a:spAutoFit/>
          </a:bodyPr>
          <a:lstStyle>
            <a:defPPr>
              <a:defRPr lang="zh-CN"/>
            </a:defPPr>
            <a:lvl1pPr>
              <a:defRPr>
                <a:solidFill>
                  <a:schemeClr val="bg1">
                    <a:lumMod val="85000"/>
                  </a:schemeClr>
                </a:solidFill>
                <a:latin typeface="微软雅黑" panose="020B0503020204020204" pitchFamily="34" charset="-122"/>
                <a:ea typeface="微软雅黑" panose="020B0503020204020204" pitchFamily="34" charset="-122"/>
              </a:defRPr>
            </a:lvl1pPr>
          </a:lstStyle>
          <a:p>
            <a:pPr defTabSz="914400"/>
            <a:r>
              <a:rPr lang="zh-CN" altLang="en-US"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无车承运人系统</a:t>
            </a:r>
            <a:endParaRPr lang="zh-CN" altLang="en-US"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3" name="文本框 2"/>
          <p:cNvSpPr txBox="1"/>
          <p:nvPr/>
        </p:nvSpPr>
        <p:spPr>
          <a:xfrm>
            <a:off x="5596416" y="4327383"/>
            <a:ext cx="398145" cy="1158240"/>
          </a:xfrm>
          <a:prstGeom prst="rect">
            <a:avLst/>
          </a:prstGeom>
          <a:noFill/>
        </p:spPr>
        <p:txBody>
          <a:bodyPr vert="eaVert" wrap="none" rtlCol="0">
            <a:spAutoFit/>
          </a:bodyPr>
          <a:lstStyle>
            <a:defPPr>
              <a:defRPr lang="zh-CN"/>
            </a:defPPr>
            <a:lvl1pPr>
              <a:defRPr>
                <a:solidFill>
                  <a:schemeClr val="bg1">
                    <a:lumMod val="85000"/>
                  </a:schemeClr>
                </a:solidFill>
                <a:latin typeface="微软雅黑" panose="020B0503020204020204" pitchFamily="34" charset="-122"/>
                <a:ea typeface="微软雅黑" panose="020B0503020204020204" pitchFamily="34" charset="-122"/>
              </a:defRPr>
            </a:lvl1pPr>
          </a:lstStyle>
          <a:p>
            <a:pPr defTabSz="914400"/>
            <a:r>
              <a:rPr lang="zh-CN" altLang="en-US"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rPr>
              <a:t>物流管理软件</a:t>
            </a:r>
            <a:endParaRPr lang="zh-CN" altLang="en-US" sz="1400" dirty="0">
              <a:solidFill>
                <a:prstClr val="white">
                  <a:lumMod val="95000"/>
                </a:prstClr>
              </a:solidFill>
              <a:latin typeface="字魂105号-简雅黑" panose="00000500000000000000" pitchFamily="2" charset="-122"/>
              <a:ea typeface="字魂105号-简雅黑" panose="00000500000000000000" pitchFamily="2" charset="-122"/>
              <a:cs typeface="+mn-ea"/>
              <a:sym typeface="+mn-lt"/>
            </a:endParaRPr>
          </a:p>
        </p:txBody>
      </p:sp>
      <p:sp>
        <p:nvSpPr>
          <p:cNvPr id="4" name="文本框 13"/>
          <p:cNvSpPr txBox="1"/>
          <p:nvPr/>
        </p:nvSpPr>
        <p:spPr>
          <a:xfrm>
            <a:off x="9093239" y="2021974"/>
            <a:ext cx="2074700" cy="2121535"/>
          </a:xfrm>
          <a:prstGeom prst="rect">
            <a:avLst/>
          </a:prstGeom>
          <a:noFill/>
        </p:spPr>
        <p:txBody>
          <a:bodyPr wrap="square" lIns="91435" tIns="45716" rIns="91435" bIns="45716" rtlCol="0">
            <a:spAutoFit/>
          </a:bodyPr>
          <a:p>
            <a:pPr algn="r" defTabSz="914400">
              <a:spcBef>
                <a:spcPct val="0"/>
              </a:spcBef>
              <a:buNone/>
            </a:pPr>
            <a:r>
              <a:rPr lang="en-US" altLang="zh-CN"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2018</a:t>
            </a:r>
            <a:r>
              <a:rPr lang="zh-CN" altLang="en-US"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年开始</a:t>
            </a:r>
            <a:r>
              <a:rPr lang="zh-CN"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我们在原有的</a:t>
            </a:r>
            <a:r>
              <a:rPr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rPr>
              <a:t>系统的基础上完善出一套符合国家交通部要求的网络货运业务平台，我们将这套规范的系统分享给企业客户和物流承运商户，让物流承运商户获得标准的国家物流信息环境，同时兼顾规范了财税流，银行金融流，法务合同流，货品运输流，达到四流合一标准化的经营体系。</a:t>
            </a:r>
            <a:endParaRPr sz="1200" b="1" dirty="0">
              <a:solidFill>
                <a:prstClr val="black">
                  <a:lumMod val="65000"/>
                  <a:lumOff val="35000"/>
                </a:prstClr>
              </a:solidFill>
              <a:latin typeface="字魂105号-简雅黑" panose="00000500000000000000" pitchFamily="2" charset="-122"/>
              <a:ea typeface="字魂105号-简雅黑" panose="00000500000000000000" pitchFamily="2" charset="-122"/>
              <a:cs typeface="+mn-ea"/>
              <a:sym typeface="+mn-lt"/>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par>
                          <p:cTn id="41" fill="hold">
                            <p:stCondLst>
                              <p:cond delay="2000"/>
                            </p:stCondLst>
                            <p:childTnLst>
                              <p:par>
                                <p:cTn id="42" presetID="22" presetClass="entr" presetSubtype="1" fill="hold" grpId="0" nodeType="after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500"/>
                                        <p:tgtEl>
                                          <p:spTgt spid="38"/>
                                        </p:tgtEl>
                                      </p:cBhvr>
                                    </p:animEffect>
                                  </p:childTnLst>
                                </p:cTn>
                              </p:par>
                            </p:childTnLst>
                          </p:cTn>
                        </p:par>
                        <p:par>
                          <p:cTn id="48" fill="hold">
                            <p:stCondLst>
                              <p:cond delay="2750"/>
                            </p:stCondLst>
                            <p:childTnLst>
                              <p:par>
                                <p:cTn id="49" presetID="12" presetClass="entr" presetSubtype="4"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p:tgtEl>
                                          <p:spTgt spid="46"/>
                                        </p:tgtEl>
                                        <p:attrNameLst>
                                          <p:attrName>ppt_y</p:attrName>
                                        </p:attrNameLst>
                                      </p:cBhvr>
                                      <p:tavLst>
                                        <p:tav tm="0">
                                          <p:val>
                                            <p:strVal val="#ppt_y+#ppt_h*1.125000"/>
                                          </p:val>
                                        </p:tav>
                                        <p:tav tm="100000">
                                          <p:val>
                                            <p:strVal val="#ppt_y"/>
                                          </p:val>
                                        </p:tav>
                                      </p:tavLst>
                                    </p:anim>
                                    <p:animEffect transition="in" filter="wipe(up)">
                                      <p:cBhvr>
                                        <p:cTn id="52" dur="500"/>
                                        <p:tgtEl>
                                          <p:spTgt spid="46"/>
                                        </p:tgtEl>
                                      </p:cBhvr>
                                    </p:animEffect>
                                  </p:childTnLst>
                                </p:cTn>
                              </p:par>
                            </p:childTnLst>
                          </p:cTn>
                        </p:par>
                        <p:par>
                          <p:cTn id="53" fill="hold">
                            <p:stCondLst>
                              <p:cond delay="3250"/>
                            </p:stCondLst>
                            <p:childTnLst>
                              <p:par>
                                <p:cTn id="54" presetID="22" presetClass="entr" presetSubtype="1"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up)">
                                      <p:cBhvr>
                                        <p:cTn id="56" dur="500"/>
                                        <p:tgtEl>
                                          <p:spTgt spid="47"/>
                                        </p:tgtEl>
                                      </p:cBhvr>
                                    </p:animEffect>
                                  </p:childTnLst>
                                </p:cTn>
                              </p:par>
                            </p:childTnLst>
                          </p:cTn>
                        </p:par>
                        <p:par>
                          <p:cTn id="57" fill="hold">
                            <p:stCondLst>
                              <p:cond delay="3750"/>
                            </p:stCondLst>
                            <p:childTnLst>
                              <p:par>
                                <p:cTn id="58" presetID="22" presetClass="entr" presetSubtype="1" fill="hold" grpId="0" nodeType="afterEffect">
                                  <p:stCondLst>
                                    <p:cond delay="250"/>
                                  </p:stCondLst>
                                  <p:childTnLst>
                                    <p:set>
                                      <p:cBhvr>
                                        <p:cTn id="59" dur="1" fill="hold">
                                          <p:stCondLst>
                                            <p:cond delay="0"/>
                                          </p:stCondLst>
                                        </p:cTn>
                                        <p:tgtEl>
                                          <p:spTgt spid="2"/>
                                        </p:tgtEl>
                                        <p:attrNameLst>
                                          <p:attrName>style.visibility</p:attrName>
                                        </p:attrNameLst>
                                      </p:cBhvr>
                                      <p:to>
                                        <p:strVal val="visible"/>
                                      </p:to>
                                    </p:set>
                                    <p:animEffect transition="in" filter="wipe(up)">
                                      <p:cBhvr>
                                        <p:cTn id="60" dur="500"/>
                                        <p:tgtEl>
                                          <p:spTgt spid="2"/>
                                        </p:tgtEl>
                                      </p:cBhvr>
                                    </p:animEffect>
                                  </p:childTnLst>
                                </p:cTn>
                              </p:par>
                            </p:childTnLst>
                          </p:cTn>
                        </p:par>
                        <p:par>
                          <p:cTn id="61" fill="hold">
                            <p:stCondLst>
                              <p:cond delay="4500"/>
                            </p:stCondLst>
                            <p:childTnLst>
                              <p:par>
                                <p:cTn id="62" presetID="22" presetClass="entr" presetSubtype="1" fill="hold" grpId="0" nodeType="afterEffect">
                                  <p:stCondLst>
                                    <p:cond delay="250"/>
                                  </p:stCondLst>
                                  <p:childTnLst>
                                    <p:set>
                                      <p:cBhvr>
                                        <p:cTn id="63" dur="1" fill="hold">
                                          <p:stCondLst>
                                            <p:cond delay="0"/>
                                          </p:stCondLst>
                                        </p:cTn>
                                        <p:tgtEl>
                                          <p:spTgt spid="3"/>
                                        </p:tgtEl>
                                        <p:attrNameLst>
                                          <p:attrName>style.visibility</p:attrName>
                                        </p:attrNameLst>
                                      </p:cBhvr>
                                      <p:to>
                                        <p:strVal val="visible"/>
                                      </p:to>
                                    </p:set>
                                    <p:animEffect transition="in" filter="wipe(up)">
                                      <p:cBhvr>
                                        <p:cTn id="64" dur="500"/>
                                        <p:tgtEl>
                                          <p:spTgt spid="3"/>
                                        </p:tgtEl>
                                      </p:cBhvr>
                                    </p:animEffect>
                                  </p:childTnLst>
                                </p:cTn>
                              </p:par>
                            </p:childTnLst>
                          </p:cTn>
                        </p:par>
                        <p:par>
                          <p:cTn id="65" fill="hold">
                            <p:stCondLst>
                              <p:cond delay="5250"/>
                            </p:stCondLst>
                            <p:childTnLst>
                              <p:par>
                                <p:cTn id="66" presetID="22" presetClass="entr" presetSubtype="1" fill="hold" grpId="0" nodeType="after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up)">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bldLvl="0" animBg="1"/>
      <p:bldP spid="36" grpId="0" animBg="1"/>
      <p:bldP spid="38" grpId="0" animBg="1"/>
      <p:bldP spid="39" grpId="0" animBg="1"/>
      <p:bldP spid="40" grpId="0"/>
      <p:bldP spid="41" grpId="0"/>
      <p:bldP spid="45" grpId="0"/>
      <p:bldP spid="46" grpId="0"/>
      <p:bldP spid="47" grpId="0"/>
      <p:bldP spid="2" grpId="0"/>
      <p:bldP spid="3" grpId="0"/>
      <p:bldP spid="4" grpId="0"/>
    </p:bldLst>
  </p:timing>
</p:sld>
</file>

<file path=ppt/tags/tag1.xml><?xml version="1.0" encoding="utf-8"?>
<p:tagLst xmlns:p="http://schemas.openxmlformats.org/presentationml/2006/main">
  <p:tag name="KSO_WM_UNIT_PLACING_PICTURE_USER_VIEWPORT" val="{&quot;height&quot;:5677,&quot;width&quot;:8697}"/>
</p:tagLst>
</file>

<file path=ppt/tags/tag10.xml><?xml version="1.0" encoding="utf-8"?>
<p:tagLst xmlns:p="http://schemas.openxmlformats.org/presentationml/2006/main">
  <p:tag name="MH" val="20160202082519"/>
  <p:tag name="MH_LIBRARY" val="GRAPHIC"/>
  <p:tag name="MH_TYPE" val="SubTitle"/>
  <p:tag name="MH_ORDER" val="1"/>
</p:tagLst>
</file>

<file path=ppt/tags/tag11.xml><?xml version="1.0" encoding="utf-8"?>
<p:tagLst xmlns:p="http://schemas.openxmlformats.org/presentationml/2006/main">
  <p:tag name="MH" val="20160203101803"/>
  <p:tag name="MH_LIBRARY" val="GRAPHIC"/>
  <p:tag name="MH_TYPE" val="Other"/>
  <p:tag name="MH_ORDER" val="2"/>
</p:tagLst>
</file>

<file path=ppt/tags/tag12.xml><?xml version="1.0" encoding="utf-8"?>
<p:tagLst xmlns:p="http://schemas.openxmlformats.org/presentationml/2006/main">
  <p:tag name="MH" val="20160203101803"/>
  <p:tag name="MH_LIBRARY" val="GRAPHIC"/>
  <p:tag name="MH_TYPE" val="Other"/>
  <p:tag name="MH_ORDER" val="2"/>
</p:tagLst>
</file>

<file path=ppt/tags/tag13.xml><?xml version="1.0" encoding="utf-8"?>
<p:tagLst xmlns:p="http://schemas.openxmlformats.org/presentationml/2006/main">
  <p:tag name="ISPRING_PRESENTATION_TITLE" val="红色商务大气年终年中汇报总结模板"/>
  <p:tag name="ISPRING_ULTRA_SCORM_COURSE_ID" val="584E2C60-2D98-470F-A2C1-044F7E55EA6B"/>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p="http://schemas.openxmlformats.org/presentationml/2006/main">
  <p:tag name="KSO_WM_UNIT_PLACING_PICTURE_USER_VIEWPORT" val="{&quot;height&quot;:3543,&quot;width&quot;:5855}"/>
</p:tagLst>
</file>

<file path=ppt/tags/tag3.xml><?xml version="1.0" encoding="utf-8"?>
<p:tagLst xmlns:p="http://schemas.openxmlformats.org/presentationml/2006/main">
  <p:tag name="KSO_WM_UNIT_PLACING_PICTURE_USER_VIEWPORT" val="{&quot;height&quot;:10800,&quot;width&quot;:18165}"/>
</p:tagLst>
</file>

<file path=ppt/tags/tag4.xml><?xml version="1.0" encoding="utf-8"?>
<p:tagLst xmlns:p="http://schemas.openxmlformats.org/presentationml/2006/main">
  <p:tag name="KSO_WM_UNIT_PLACING_PICTURE_USER_VIEWPORT" val="{&quot;height&quot;:5677,&quot;width&quot;:8697}"/>
</p:tagLst>
</file>

<file path=ppt/tags/tag5.xml><?xml version="1.0" encoding="utf-8"?>
<p:tagLst xmlns:p="http://schemas.openxmlformats.org/presentationml/2006/main">
  <p:tag name="MH" val="20160202082519"/>
  <p:tag name="MH_LIBRARY" val="GRAPHIC"/>
  <p:tag name="MH_TYPE" val="Text"/>
  <p:tag name="MH_ORDER" val="1"/>
</p:tagLst>
</file>

<file path=ppt/tags/tag6.xml><?xml version="1.0" encoding="utf-8"?>
<p:tagLst xmlns:p="http://schemas.openxmlformats.org/presentationml/2006/main">
  <p:tag name="MH" val="20160202082519"/>
  <p:tag name="MH_LIBRARY" val="GRAPHIC"/>
  <p:tag name="MH_TYPE" val="SubTitle"/>
  <p:tag name="MH_ORDER" val="1"/>
</p:tagLst>
</file>

<file path=ppt/tags/tag7.xml><?xml version="1.0" encoding="utf-8"?>
<p:tagLst xmlns:p="http://schemas.openxmlformats.org/presentationml/2006/main">
  <p:tag name="MH" val="20160202082519"/>
  <p:tag name="MH_LIBRARY" val="GRAPHIC"/>
  <p:tag name="MH_TYPE" val="Text"/>
  <p:tag name="MH_ORDER" val="1"/>
</p:tagLst>
</file>

<file path=ppt/tags/tag8.xml><?xml version="1.0" encoding="utf-8"?>
<p:tagLst xmlns:p="http://schemas.openxmlformats.org/presentationml/2006/main">
  <p:tag name="MH" val="20160202082519"/>
  <p:tag name="MH_LIBRARY" val="GRAPHIC"/>
  <p:tag name="MH_TYPE" val="SubTitle"/>
  <p:tag name="MH_ORDER" val="1"/>
</p:tagLst>
</file>

<file path=ppt/tags/tag9.xml><?xml version="1.0" encoding="utf-8"?>
<p:tagLst xmlns:p="http://schemas.openxmlformats.org/presentationml/2006/main">
  <p:tag name="MH" val="20160202082519"/>
  <p:tag name="MH_LIBRARY" val="GRAPHIC"/>
  <p:tag name="MH_TYPE" val="Text"/>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xlu0yox">
      <a:majorFont>
        <a:latin typeface="FZZhengHeiS-R-GB"/>
        <a:ea typeface="FZHei-B01S"/>
        <a:cs typeface=""/>
      </a:majorFont>
      <a:minorFont>
        <a:latin typeface="FZZhengHeiS-R-GB"/>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6179</Words>
  <Application>WPS 演示</Application>
  <PresentationFormat>宽屏</PresentationFormat>
  <Paragraphs>706</Paragraphs>
  <Slides>35</Slides>
  <Notes>33</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宋体</vt:lpstr>
      <vt:lpstr>Wingdings</vt:lpstr>
      <vt:lpstr>字魂105号-简雅黑</vt:lpstr>
      <vt:lpstr>黑体</vt:lpstr>
      <vt:lpstr>Arial Unicode MS</vt:lpstr>
      <vt:lpstr>Lato Regular</vt:lpstr>
      <vt:lpstr>Segoe Print</vt:lpstr>
      <vt:lpstr>Lato Hairline</vt:lpstr>
      <vt:lpstr>Lato Light</vt:lpstr>
      <vt:lpstr>微软雅黑</vt:lpstr>
      <vt:lpstr>Calibri</vt:lpstr>
      <vt:lpstr>微软雅黑 Light</vt:lpstr>
      <vt:lpstr>Arial Unicode MS</vt:lpstr>
      <vt:lpstr>TeXGyreAdventor</vt:lpstr>
      <vt:lpstr>Roboto condensed</vt:lpstr>
      <vt:lpstr>FZZhengHeiS-R-GB</vt:lpstr>
      <vt:lpstr>Office 主题</vt:lpstr>
      <vt:lpstr>PowerPoint 演示文稿</vt:lpstr>
      <vt:lpstr>合作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红色商务大气年终年中汇报总结模板</dc:title>
  <dc:creator/>
  <cp:lastModifiedBy>方亦舟 18962170015</cp:lastModifiedBy>
  <cp:revision>8</cp:revision>
  <dcterms:created xsi:type="dcterms:W3CDTF">2020-05-18T10:00:00Z</dcterms:created>
  <dcterms:modified xsi:type="dcterms:W3CDTF">2020-07-06T08:08:12Z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